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DF9AA-43E0-4C4F-91C4-FAA355561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E23ACA-4F51-4279-A6BB-AB905CE10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5C4A-9DB2-4F40-B22E-A0EF59E7C9A8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F7A0CD-0378-4ADF-80F6-30974927E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A41B91-B1AE-46D7-A2CF-5F4597CB0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B4F59-F32E-4404-AAB7-E9B193E9BE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30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00DD4B-668B-4F34-907F-C6603DBF2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68A060-3A5E-49F8-B831-50A5DB376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BDBAF-3848-4150-9F0F-FE8AE4DD1A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55C4A-9DB2-4F40-B22E-A0EF59E7C9A8}" type="datetimeFigureOut">
              <a:rPr lang="en-GB" smtClean="0"/>
              <a:t>01/10/2026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47507-298F-49BF-A9EE-20F8D2599A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37924-0CE9-40D2-A4C2-22F3DF986C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B4F59-F32E-4404-AAB7-E9B193E9BE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685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032CD9-5FDD-45A3-9A66-6B86B80AD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latin typeface="Letter-join No-Lead 12" panose="02000505000000020003" pitchFamily="50" charset="0"/>
              </a:rPr>
              <a:t>Welcome to </a:t>
            </a:r>
            <a:br>
              <a:rPr lang="en-US" sz="3200">
                <a:latin typeface="Letter-join No-Lead 12" panose="02000505000000020003" pitchFamily="50" charset="0"/>
              </a:rPr>
            </a:br>
            <a:r>
              <a:rPr lang="en-US" sz="3200">
                <a:latin typeface="Letter-join No-Lead 12" panose="02000505000000020003" pitchFamily="50" charset="0"/>
              </a:rPr>
              <a:t>the New School Year</a:t>
            </a:r>
            <a:endParaRPr lang="en-US" sz="3200" dirty="0">
              <a:latin typeface="Letter-join No-Lead 12" panose="02000505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E1969D-F152-4B59-A853-71979591CA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520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723C41-AD18-490A-9906-8A8213FFA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Letter-join No-Lead 12" panose="02000505000000020003" pitchFamily="50" charset="0"/>
              </a:rPr>
              <a:t>An exciting new year lies ahead – 180 days of brain power needed</a:t>
            </a:r>
            <a:r>
              <a:rPr lang="en-US">
                <a:latin typeface="Letter-join No-Lead 12" panose="02000505000000020003" pitchFamily="50" charset="0"/>
              </a:rPr>
              <a:t>!</a:t>
            </a:r>
            <a:endParaRPr lang="en-US" dirty="0">
              <a:latin typeface="Letter-join No-Lead 12" panose="02000505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97C42C-8CC2-4A87-8588-D7FD704C7C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038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6882F-88B6-42B9-8EA3-57237C016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latin typeface="Letter-join No-Lead 12" panose="02000505000000020003" pitchFamily="50" charset="0"/>
              </a:rPr>
              <a:t>In this welcome session we will cover:</a:t>
            </a:r>
            <a:endParaRPr lang="en-US" b="1" dirty="0">
              <a:latin typeface="Letter-join No-Lead 12" panose="02000505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A07EB3-7699-4F50-8119-B52C764D5F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416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13140E-1C52-4B14-8FDC-745C3B669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>
                <a:latin typeface="Letter-join No-Lead 12" panose="02000505000000020003" pitchFamily="50" charset="0"/>
              </a:rPr>
              <a:t>Our Staff</a:t>
            </a:r>
            <a:endParaRPr lang="en-GB" sz="4800" b="1" dirty="0">
              <a:latin typeface="Letter-join No-Lead 12" panose="02000505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5E5373-FFCE-4AD0-916D-9900C43937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367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C56E7B-92A3-44B7-84A6-D99101846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C7F7A4-B7DF-495E-8AF6-7A7E6BE50B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581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7F2DB0-83DC-4C56-9669-2588B7AB8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1625F-525D-4565-A887-4D046D20DE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31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1403DD-A2C4-489C-9C6C-85FF7927F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35D4A8-3291-4612-B158-856C5FDA8D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682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1BF953-B590-46F1-B8E8-ADA277E7F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52B94-D94F-41D0-80F7-36EF343DA6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742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A16135-AC6A-46E3-85D7-8997F1F83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DFB1C3-DD38-4C5E-B966-721468B866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903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DAF242-1017-4B18-A20C-E09D873C1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7C6136-9545-4FB5-844E-5D3061DA8F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064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37B91A-8583-4EF3-9270-31F72D08D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Letter-join No-Lead 12" panose="02000505000000020003" pitchFamily="50" charset="0"/>
              </a:rPr>
              <a:t>Roles and Responsibilities</a:t>
            </a:r>
            <a:endParaRPr lang="en-GB" b="1" dirty="0">
              <a:latin typeface="Letter-join No-Lead 12" panose="02000505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1806BB-0F33-4975-B0E9-EF12904B2B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761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2DC764-02E5-4D22-928D-6359C931D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9967E0-CFDD-437B-99FC-560A8B5ACB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049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8CFBD6-58B7-4892-A26D-12B11B8EE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3E5B39-5F4A-4CB0-B0FA-9BEDCAA066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621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87802F-2F2B-4951-8921-F750AA336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0A5013-CA71-4C42-B92C-09D421C85E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3199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775A09-F7EA-4D47-AAD7-657EA0A5E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89C6E-A7BE-4BDE-87B9-7140D2B7FA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037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DF8934-7384-4405-B133-4D08196A2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F9A21-81B8-4667-8298-3B0D4482D6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684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BECCC8-F5A2-4274-92F1-9240D0F79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Letter-join No-Lead 12" panose="02000505000000020003" pitchFamily="50" charset="0"/>
              </a:rPr>
              <a:t>Writing &amp; Reading – End of Year 4 Expectations</a:t>
            </a:r>
            <a:endParaRPr lang="en-US" b="1" dirty="0">
              <a:latin typeface="Letter-join No-Lead 12" panose="02000505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9F6F9B-95A7-42EB-8712-9E9392A825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3213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7D2AC3-FCEC-4519-B9E7-353430BA9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Letter-join No-Lead 12" panose="02000505000000020003" pitchFamily="50" charset="0"/>
              </a:rPr>
              <a:t>Maths – End of Year 4 Expectations</a:t>
            </a:r>
            <a:endParaRPr lang="en-US" b="1" dirty="0">
              <a:latin typeface="Letter-join No-Lead 12" panose="02000505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C54F2C-EB02-4119-9CC8-46C34C17F2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462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2313AE-8A81-4670-A213-2860D2DA7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0B32FA-3511-4416-A778-DE65ED4B1A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98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426CA1-3B42-49B5-8D74-036085418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>
                <a:latin typeface="Letter-join No-Lead 12" panose="02000505000000020003" pitchFamily="50" charset="0"/>
              </a:rPr>
              <a:t>Communicating with families</a:t>
            </a:r>
            <a:endParaRPr lang="en-US" b="1" dirty="0">
              <a:latin typeface="Letter-join No-Lead 12" panose="02000505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F82BB5-D2C6-4029-914F-6E825339F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7498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A72661-D51D-44DF-92C2-D85EA4526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>
                <a:latin typeface="Sassoon Penpals Joined" pitchFamily="50" charset="0"/>
              </a:rPr>
              <a:t>Communicating with families</a:t>
            </a:r>
            <a:endParaRPr lang="en-US" sz="4000" b="1" dirty="0">
              <a:latin typeface="Sassoon Penpals Joined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55E550-FB42-4BA7-A25F-AB0BACB4C4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971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On-screen Show (4:3)</PresentationFormat>
  <Paragraphs>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Letter-join No-Lead 12</vt:lpstr>
      <vt:lpstr>Sassoon Penpals Joined</vt:lpstr>
      <vt:lpstr>Office Theme</vt:lpstr>
      <vt:lpstr>Welcome to  the New School Year</vt:lpstr>
      <vt:lpstr>An exciting new year lies ahead – 180 days of brain power needed!</vt:lpstr>
      <vt:lpstr>In this welcome session we will cover:</vt:lpstr>
      <vt:lpstr>Our Staff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Roles and Responsibilities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Writing &amp; Reading – End of Year 4 Expectations</vt:lpstr>
      <vt:lpstr>Maths – End of Year 4 Expectations</vt:lpstr>
      <vt:lpstr>PowerPoint Presentation</vt:lpstr>
      <vt:lpstr>Communicating with families</vt:lpstr>
      <vt:lpstr>Communicating with families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the New School Year</dc:title>
  <dc:creator>Samantha Dower</dc:creator>
  <cp:lastModifiedBy>Samantha Dower</cp:lastModifiedBy>
  <cp:revision>1</cp:revision>
  <dcterms:created xsi:type="dcterms:W3CDTF">2026-10-01T10:51:26Z</dcterms:created>
  <dcterms:modified xsi:type="dcterms:W3CDTF">2026-10-01T10:51:26Z</dcterms:modified>
</cp:coreProperties>
</file>