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1" r:id="rId1"/>
  </p:sldMasterIdLst>
  <p:notesMasterIdLst>
    <p:notesMasterId r:id="rId20"/>
  </p:notesMasterIdLst>
  <p:sldIdLst>
    <p:sldId id="256" r:id="rId2"/>
    <p:sldId id="289" r:id="rId3"/>
    <p:sldId id="310" r:id="rId4"/>
    <p:sldId id="297" r:id="rId5"/>
    <p:sldId id="282" r:id="rId6"/>
    <p:sldId id="307" r:id="rId7"/>
    <p:sldId id="308" r:id="rId8"/>
    <p:sldId id="288" r:id="rId9"/>
    <p:sldId id="306" r:id="rId10"/>
    <p:sldId id="309" r:id="rId11"/>
    <p:sldId id="292" r:id="rId12"/>
    <p:sldId id="293" r:id="rId13"/>
    <p:sldId id="294" r:id="rId14"/>
    <p:sldId id="265" r:id="rId15"/>
    <p:sldId id="311" r:id="rId16"/>
    <p:sldId id="264" r:id="rId17"/>
    <p:sldId id="261" r:id="rId18"/>
    <p:sldId id="284" r:id="rId19"/>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CC00"/>
    <a:srgbClr val="FF9E1D"/>
    <a:srgbClr val="6CA800"/>
    <a:srgbClr val="2597FF"/>
    <a:srgbClr val="D68B1C"/>
    <a:srgbClr val="609600"/>
    <a:srgbClr val="EE7D00"/>
    <a:srgbClr val="253600"/>
    <a:srgbClr val="552579"/>
    <a:srgbClr val="D0962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413" autoAdjust="0"/>
    <p:restoredTop sz="94660"/>
  </p:normalViewPr>
  <p:slideViewPr>
    <p:cSldViewPr>
      <p:cViewPr varScale="1">
        <p:scale>
          <a:sx n="72" d="100"/>
          <a:sy n="72" d="100"/>
        </p:scale>
        <p:origin x="1512" y="66"/>
      </p:cViewPr>
      <p:guideLst>
        <p:guide orient="horz" pos="2160"/>
        <p:guide pos="2880"/>
      </p:guideLst>
    </p:cSldViewPr>
  </p:slideViewPr>
  <p:notesTextViewPr>
    <p:cViewPr>
      <p:scale>
        <a:sx n="1" d="1"/>
        <a:sy n="1" d="1"/>
      </p:scale>
      <p:origin x="0" y="0"/>
    </p:cViewPr>
  </p:notesTextViewPr>
  <p:gridSpacing cx="152705" cy="152705"/>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09348268-F290-49B8-B916-7662B25C29E7}" type="datetimeFigureOut">
              <a:rPr lang="en-GB" smtClean="0"/>
              <a:t>18/07/2025</a:t>
            </a:fld>
            <a:endParaRPr lang="en-GB"/>
          </a:p>
        </p:txBody>
      </p:sp>
      <p:sp>
        <p:nvSpPr>
          <p:cNvPr id="4" name="Slide Image Placeholder 3"/>
          <p:cNvSpPr>
            <a:spLocks noGrp="1" noRot="1" noChangeAspect="1"/>
          </p:cNvSpPr>
          <p:nvPr>
            <p:ph type="sldImg" idx="2"/>
          </p:nvPr>
        </p:nvSpPr>
        <p:spPr>
          <a:xfrm>
            <a:off x="1166813" y="1241425"/>
            <a:ext cx="4464050"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68B42751-1992-40CF-A975-5C3129189ECC}" type="slidenum">
              <a:rPr lang="en-GB" smtClean="0"/>
              <a:t>‹#›</a:t>
            </a:fld>
            <a:endParaRPr lang="en-GB"/>
          </a:p>
        </p:txBody>
      </p:sp>
    </p:spTree>
    <p:extLst>
      <p:ext uri="{BB962C8B-B14F-4D97-AF65-F5344CB8AC3E}">
        <p14:creationId xmlns:p14="http://schemas.microsoft.com/office/powerpoint/2010/main" val="169566622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8B42751-1992-40CF-A975-5C3129189ECC}" type="slidenum">
              <a:rPr lang="en-GB" smtClean="0"/>
              <a:t>1</a:t>
            </a:fld>
            <a:endParaRPr lang="en-GB"/>
          </a:p>
        </p:txBody>
      </p:sp>
    </p:spTree>
    <p:extLst>
      <p:ext uri="{BB962C8B-B14F-4D97-AF65-F5344CB8AC3E}">
        <p14:creationId xmlns:p14="http://schemas.microsoft.com/office/powerpoint/2010/main" val="162107999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8B42751-1992-40CF-A975-5C3129189ECC}" type="slidenum">
              <a:rPr lang="en-GB" smtClean="0"/>
              <a:t>2</a:t>
            </a:fld>
            <a:endParaRPr lang="en-GB"/>
          </a:p>
        </p:txBody>
      </p:sp>
    </p:spTree>
    <p:extLst>
      <p:ext uri="{BB962C8B-B14F-4D97-AF65-F5344CB8AC3E}">
        <p14:creationId xmlns:p14="http://schemas.microsoft.com/office/powerpoint/2010/main" val="143642595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8B42751-1992-40CF-A975-5C3129189ECC}" type="slidenum">
              <a:rPr lang="en-GB" smtClean="0"/>
              <a:t>5</a:t>
            </a:fld>
            <a:endParaRPr lang="en-GB"/>
          </a:p>
        </p:txBody>
      </p:sp>
    </p:spTree>
    <p:extLst>
      <p:ext uri="{BB962C8B-B14F-4D97-AF65-F5344CB8AC3E}">
        <p14:creationId xmlns:p14="http://schemas.microsoft.com/office/powerpoint/2010/main" val="151668684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8B42751-1992-40CF-A975-5C3129189ECC}" type="slidenum">
              <a:rPr lang="en-GB" smtClean="0"/>
              <a:t>8</a:t>
            </a:fld>
            <a:endParaRPr lang="en-GB"/>
          </a:p>
        </p:txBody>
      </p:sp>
    </p:spTree>
    <p:extLst>
      <p:ext uri="{BB962C8B-B14F-4D97-AF65-F5344CB8AC3E}">
        <p14:creationId xmlns:p14="http://schemas.microsoft.com/office/powerpoint/2010/main" val="5844286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8B42751-1992-40CF-A975-5C3129189ECC}" type="slidenum">
              <a:rPr lang="en-GB" smtClean="0"/>
              <a:t>11</a:t>
            </a:fld>
            <a:endParaRPr lang="en-GB"/>
          </a:p>
        </p:txBody>
      </p:sp>
    </p:spTree>
    <p:extLst>
      <p:ext uri="{BB962C8B-B14F-4D97-AF65-F5344CB8AC3E}">
        <p14:creationId xmlns:p14="http://schemas.microsoft.com/office/powerpoint/2010/main" val="25303998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8B42751-1992-40CF-A975-5C3129189ECC}" type="slidenum">
              <a:rPr lang="en-GB" smtClean="0"/>
              <a:t>12</a:t>
            </a:fld>
            <a:endParaRPr lang="en-GB"/>
          </a:p>
        </p:txBody>
      </p:sp>
    </p:spTree>
    <p:extLst>
      <p:ext uri="{BB962C8B-B14F-4D97-AF65-F5344CB8AC3E}">
        <p14:creationId xmlns:p14="http://schemas.microsoft.com/office/powerpoint/2010/main" val="337497975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8B42751-1992-40CF-A975-5C3129189ECC}" type="slidenum">
              <a:rPr lang="en-GB" smtClean="0"/>
              <a:t>13</a:t>
            </a:fld>
            <a:endParaRPr lang="en-GB"/>
          </a:p>
        </p:txBody>
      </p:sp>
    </p:spTree>
    <p:extLst>
      <p:ext uri="{BB962C8B-B14F-4D97-AF65-F5344CB8AC3E}">
        <p14:creationId xmlns:p14="http://schemas.microsoft.com/office/powerpoint/2010/main" val="423736755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8B42751-1992-40CF-A975-5C3129189ECC}" type="slidenum">
              <a:rPr lang="en-GB" smtClean="0"/>
              <a:t>14</a:t>
            </a:fld>
            <a:endParaRPr lang="en-GB"/>
          </a:p>
        </p:txBody>
      </p:sp>
    </p:spTree>
    <p:extLst>
      <p:ext uri="{BB962C8B-B14F-4D97-AF65-F5344CB8AC3E}">
        <p14:creationId xmlns:p14="http://schemas.microsoft.com/office/powerpoint/2010/main" val="164192631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8B42751-1992-40CF-A975-5C3129189ECC}" type="slidenum">
              <a:rPr lang="en-GB" smtClean="0"/>
              <a:t>16</a:t>
            </a:fld>
            <a:endParaRPr lang="en-GB"/>
          </a:p>
        </p:txBody>
      </p:sp>
    </p:spTree>
    <p:extLst>
      <p:ext uri="{BB962C8B-B14F-4D97-AF65-F5344CB8AC3E}">
        <p14:creationId xmlns:p14="http://schemas.microsoft.com/office/powerpoint/2010/main" val="34178360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8B42751-1992-40CF-A975-5C3129189ECC}" type="slidenum">
              <a:rPr lang="en-GB" smtClean="0"/>
              <a:t>17</a:t>
            </a:fld>
            <a:endParaRPr lang="en-GB"/>
          </a:p>
        </p:txBody>
      </p:sp>
    </p:spTree>
    <p:extLst>
      <p:ext uri="{BB962C8B-B14F-4D97-AF65-F5344CB8AC3E}">
        <p14:creationId xmlns:p14="http://schemas.microsoft.com/office/powerpoint/2010/main" val="138199703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8B42751-1992-40CF-A975-5C3129189ECC}" type="slidenum">
              <a:rPr lang="en-GB" smtClean="0"/>
              <a:t>18</a:t>
            </a:fld>
            <a:endParaRPr lang="en-GB"/>
          </a:p>
        </p:txBody>
      </p:sp>
    </p:spTree>
    <p:extLst>
      <p:ext uri="{BB962C8B-B14F-4D97-AF65-F5344CB8AC3E}">
        <p14:creationId xmlns:p14="http://schemas.microsoft.com/office/powerpoint/2010/main" val="315499778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8466" y="-8468"/>
            <a:ext cx="9169804" cy="6874935"/>
            <a:chOff x="-8466" y="-8468"/>
            <a:chExt cx="9169804" cy="6874935"/>
          </a:xfrm>
        </p:grpSpPr>
        <p:cxnSp>
          <p:nvCxnSpPr>
            <p:cNvPr id="17" name="Straight Connector 16"/>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9" name="Freeform 18"/>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0" name="Freeform 19"/>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1" name="Freeform 20"/>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21"/>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Freeform 22"/>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Freeform 23"/>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Freeform 24"/>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Freeform 27"/>
            <p:cNvSpPr/>
            <p:nvPr/>
          </p:nvSpPr>
          <p:spPr>
            <a:xfrm>
              <a:off x="-8466" y="-8468"/>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130595" y="4050834"/>
            <a:ext cx="5826719"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53074F12-AA26-4AC8-9962-C36BB8F32554}" type="datetimeFigureOut">
              <a:rPr lang="en-US" smtClean="0"/>
              <a:pPr/>
              <a:t>7/18/2025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dirty="0"/>
          </a:p>
        </p:txBody>
      </p:sp>
    </p:spTree>
    <p:extLst>
      <p:ext uri="{BB962C8B-B14F-4D97-AF65-F5344CB8AC3E}">
        <p14:creationId xmlns:p14="http://schemas.microsoft.com/office/powerpoint/2010/main" val="3831137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3074F12-AA26-4AC8-9962-C36BB8F32554}" type="datetimeFigureOut">
              <a:rPr lang="en-US" smtClean="0"/>
              <a:pPr/>
              <a:t>7/18/2025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12555561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09598" y="4527448"/>
            <a:ext cx="6347715"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3074F12-AA26-4AC8-9962-C36BB8F32554}" type="datetimeFigureOut">
              <a:rPr lang="en-US" smtClean="0"/>
              <a:pPr/>
              <a:t>7/18/2025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28788590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en-US"/>
              <a:t>Click to edit Master title style</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3074F12-AA26-4AC8-9962-C36BB8F32554}" type="datetimeFigureOut">
              <a:rPr lang="en-US" smtClean="0"/>
              <a:pPr/>
              <a:t>7/18/2025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9397420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3074F12-AA26-4AC8-9962-C36BB8F32554}" type="datetimeFigureOut">
              <a:rPr lang="en-US" smtClean="0"/>
              <a:pPr/>
              <a:t>7/18/2025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423941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3074F12-AA26-4AC8-9962-C36BB8F32554}" type="datetimeFigureOut">
              <a:rPr lang="en-US" smtClean="0"/>
              <a:pPr/>
              <a:t>7/18/2025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12712381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3074F12-AA26-4AC8-9962-C36BB8F32554}" type="datetimeFigureOut">
              <a:rPr lang="en-US" smtClean="0"/>
              <a:pPr/>
              <a:t>7/18/2025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14327942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53074F12-AA26-4AC8-9962-C36BB8F32554}" type="datetimeFigureOut">
              <a:rPr lang="en-US" smtClean="0"/>
              <a:pPr/>
              <a:t>7/18/2025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40523404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09599" y="609600"/>
            <a:ext cx="6347714"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3074F12-AA26-4AC8-9962-C36BB8F32554}" type="datetimeFigureOut">
              <a:rPr lang="en-US" smtClean="0"/>
              <a:pPr/>
              <a:t>7/18/2025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8599902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3074F12-AA26-4AC8-9962-C36BB8F32554}" type="datetimeFigureOut">
              <a:rPr lang="en-US" smtClean="0"/>
              <a:pPr/>
              <a:t>7/18/2025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21726180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3074F12-AA26-4AC8-9962-C36BB8F32554}" type="datetimeFigureOut">
              <a:rPr lang="en-US" smtClean="0"/>
              <a:pPr/>
              <a:t>7/18/2025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82842359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3074F12-AA26-4AC8-9962-C36BB8F32554}" type="datetimeFigureOut">
              <a:rPr lang="en-US" smtClean="0"/>
              <a:pPr/>
              <a:t>7/18/2025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79874677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3074F12-AA26-4AC8-9962-C36BB8F32554}" type="datetimeFigureOut">
              <a:rPr lang="en-US" smtClean="0"/>
              <a:pPr/>
              <a:t>7/18/2025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86771341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3074F12-AA26-4AC8-9962-C36BB8F32554}" type="datetimeFigureOut">
              <a:rPr lang="en-US" smtClean="0"/>
              <a:pPr/>
              <a:t>7/18/2025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49482528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3074F12-AA26-4AC8-9962-C36BB8F32554}" type="datetimeFigureOut">
              <a:rPr lang="en-US" smtClean="0"/>
              <a:pPr/>
              <a:t>7/18/2025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150278136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3074F12-AA26-4AC8-9962-C36BB8F32554}" type="datetimeFigureOut">
              <a:rPr lang="en-US" smtClean="0"/>
              <a:pPr/>
              <a:t>7/18/2025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515038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7" name="Group 16"/>
          <p:cNvGrpSpPr/>
          <p:nvPr/>
        </p:nvGrpSpPr>
        <p:grpSpPr>
          <a:xfrm>
            <a:off x="-8467" y="-8468"/>
            <a:ext cx="9169805" cy="6874935"/>
            <a:chOff x="-8467" y="-8468"/>
            <a:chExt cx="9169805" cy="6874935"/>
          </a:xfrm>
        </p:grpSpPr>
        <p:sp>
          <p:nvSpPr>
            <p:cNvPr id="7" name="Freeform 6"/>
            <p:cNvSpPr/>
            <p:nvPr/>
          </p:nvSpPr>
          <p:spPr>
            <a:xfrm>
              <a:off x="-8467" y="4013200"/>
              <a:ext cx="457200" cy="285326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09599" y="609600"/>
            <a:ext cx="6347713"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09599" y="2160590"/>
            <a:ext cx="6347714"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5405258" y="6041363"/>
            <a:ext cx="684132"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53074F12-AA26-4AC8-9962-C36BB8F32554}" type="datetimeFigureOut">
              <a:rPr lang="en-US" smtClean="0"/>
              <a:pPr/>
              <a:t>7/18/2025</a:t>
            </a:fld>
            <a:endParaRPr lang="en-US"/>
          </a:p>
        </p:txBody>
      </p:sp>
      <p:sp>
        <p:nvSpPr>
          <p:cNvPr id="5" name="Footer Placeholder 4"/>
          <p:cNvSpPr>
            <a:spLocks noGrp="1"/>
          </p:cNvSpPr>
          <p:nvPr>
            <p:ph type="ftr" sz="quarter" idx="3"/>
          </p:nvPr>
        </p:nvSpPr>
        <p:spPr>
          <a:xfrm>
            <a:off x="609599" y="6041363"/>
            <a:ext cx="4622973"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44676" y="6041363"/>
            <a:ext cx="512638" cy="365125"/>
          </a:xfrm>
          <a:prstGeom prst="rect">
            <a:avLst/>
          </a:prstGeom>
        </p:spPr>
        <p:txBody>
          <a:bodyPr vert="horz" lIns="91440" tIns="45720" rIns="91440" bIns="45720" rtlCol="0" anchor="ctr"/>
          <a:lstStyle>
            <a:lvl1pPr algn="r">
              <a:defRPr sz="900">
                <a:solidFill>
                  <a:schemeClr val="accent1"/>
                </a:solidFill>
              </a:defRPr>
            </a:lvl1pPr>
          </a:lstStyle>
          <a:p>
            <a:fld id="{B82CCC60-E8CD-4174-8B1A-7DF615B22EEF}" type="slidenum">
              <a:rPr lang="en-US" smtClean="0"/>
              <a:pPr/>
              <a:t>‹#›</a:t>
            </a:fld>
            <a:endParaRPr lang="en-US"/>
          </a:p>
        </p:txBody>
      </p:sp>
    </p:spTree>
    <p:extLst>
      <p:ext uri="{BB962C8B-B14F-4D97-AF65-F5344CB8AC3E}">
        <p14:creationId xmlns:p14="http://schemas.microsoft.com/office/powerpoint/2010/main" val="2409039735"/>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 id="2147483674" r:id="rId13"/>
    <p:sldLayoutId id="2147483675" r:id="rId14"/>
    <p:sldLayoutId id="2147483676" r:id="rId15"/>
    <p:sldLayoutId id="2147483677"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4.xml"/><Relationship Id="rId1" Type="http://schemas.openxmlformats.org/officeDocument/2006/relationships/slideLayout" Target="../slideLayouts/slideLayout7.xml"/><Relationship Id="rId5" Type="http://schemas.openxmlformats.org/officeDocument/2006/relationships/image" Target="../media/image18.png"/><Relationship Id="rId4" Type="http://schemas.openxmlformats.org/officeDocument/2006/relationships/image" Target="../media/image17.png"/></Relationships>
</file>

<file path=ppt/slides/_rels/slide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jpeg"/><Relationship Id="rId1" Type="http://schemas.openxmlformats.org/officeDocument/2006/relationships/slideLayout" Target="../slideLayouts/slideLayout7.xml"/><Relationship Id="rId5" Type="http://schemas.openxmlformats.org/officeDocument/2006/relationships/image" Target="../media/image22.jpeg"/><Relationship Id="rId4" Type="http://schemas.openxmlformats.org/officeDocument/2006/relationships/image" Target="../media/image21.png"/></Relationships>
</file>

<file path=ppt/slides/_rels/slide10.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7.xml"/><Relationship Id="rId5" Type="http://schemas.openxmlformats.org/officeDocument/2006/relationships/image" Target="../media/image26.jpeg"/><Relationship Id="rId4" Type="http://schemas.openxmlformats.org/officeDocument/2006/relationships/image" Target="../media/image25.jpeg"/></Relationships>
</file>

<file path=ppt/slides/_rels/slide1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27.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2.jpeg"/><Relationship Id="rId4" Type="http://schemas.openxmlformats.org/officeDocument/2006/relationships/image" Target="../media/image29.png"/></Relationships>
</file>

<file path=ppt/slides/_rels/slide1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18.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2.jpe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754375" y="5257567"/>
            <a:ext cx="8246070" cy="1374345"/>
          </a:xfrm>
        </p:spPr>
        <p:txBody>
          <a:bodyPr>
            <a:noAutofit/>
          </a:bodyPr>
          <a:lstStyle/>
          <a:p>
            <a:r>
              <a:rPr lang="en-US" sz="4800" dirty="0">
                <a:ln>
                  <a:solidFill>
                    <a:schemeClr val="bg1"/>
                  </a:solidFill>
                </a:ln>
                <a:solidFill>
                  <a:schemeClr val="tx1"/>
                </a:solidFill>
                <a:latin typeface="Comic Sans MS" panose="030F0702030302020204" pitchFamily="66" charset="0"/>
              </a:rPr>
              <a:t>Welcome to </a:t>
            </a:r>
            <a:br>
              <a:rPr lang="en-US" sz="4800" dirty="0">
                <a:ln>
                  <a:solidFill>
                    <a:schemeClr val="bg1"/>
                  </a:solidFill>
                </a:ln>
                <a:solidFill>
                  <a:schemeClr val="tx1"/>
                </a:solidFill>
                <a:latin typeface="Comic Sans MS" panose="030F0702030302020204" pitchFamily="66" charset="0"/>
              </a:rPr>
            </a:br>
            <a:r>
              <a:rPr lang="en-US" sz="4800" dirty="0">
                <a:ln>
                  <a:solidFill>
                    <a:schemeClr val="bg1"/>
                  </a:solidFill>
                </a:ln>
                <a:solidFill>
                  <a:schemeClr val="tx1"/>
                </a:solidFill>
                <a:latin typeface="Comic Sans MS" panose="030F0702030302020204" pitchFamily="66" charset="0"/>
              </a:rPr>
              <a:t>the New School Year</a:t>
            </a:r>
            <a:br>
              <a:rPr lang="en-US" sz="4800" dirty="0">
                <a:ln>
                  <a:solidFill>
                    <a:schemeClr val="bg1"/>
                  </a:solidFill>
                </a:ln>
                <a:solidFill>
                  <a:schemeClr val="tx1"/>
                </a:solidFill>
                <a:latin typeface="Sassoon Penpals" panose="02000400000000000000" pitchFamily="50" charset="0"/>
              </a:rPr>
            </a:br>
            <a:br>
              <a:rPr lang="en-US" sz="4800" dirty="0">
                <a:ln>
                  <a:solidFill>
                    <a:schemeClr val="bg1"/>
                  </a:solidFill>
                </a:ln>
                <a:solidFill>
                  <a:schemeClr val="tx1"/>
                </a:solidFill>
                <a:latin typeface="Sassoon Penpals" panose="02000400000000000000" pitchFamily="50" charset="0"/>
              </a:rPr>
            </a:br>
            <a:r>
              <a:rPr lang="en-US" sz="4800" dirty="0">
                <a:ln>
                  <a:solidFill>
                    <a:schemeClr val="bg1"/>
                  </a:solidFill>
                </a:ln>
                <a:solidFill>
                  <a:schemeClr val="tx1"/>
                </a:solidFill>
                <a:latin typeface="Comic Sans MS" panose="030F0702030302020204" pitchFamily="66" charset="0"/>
              </a:rPr>
              <a:t>Holly Nurture Class of 2025-2026</a:t>
            </a:r>
          </a:p>
        </p:txBody>
      </p:sp>
      <p:sp>
        <p:nvSpPr>
          <p:cNvPr id="5" name="TextBox 4"/>
          <p:cNvSpPr txBox="1"/>
          <p:nvPr/>
        </p:nvSpPr>
        <p:spPr>
          <a:xfrm>
            <a:off x="0" y="6451139"/>
            <a:ext cx="3970330" cy="338554"/>
          </a:xfrm>
          <a:prstGeom prst="rect">
            <a:avLst/>
          </a:prstGeom>
          <a:noFill/>
        </p:spPr>
        <p:txBody>
          <a:bodyPr wrap="square" rtlCol="0">
            <a:spAutoFit/>
          </a:bodyPr>
          <a:lstStyle/>
          <a:p>
            <a:r>
              <a:rPr lang="en-GB" sz="1600" dirty="0">
                <a:solidFill>
                  <a:schemeClr val="tx2">
                    <a:lumMod val="60000"/>
                    <a:lumOff val="40000"/>
                  </a:schemeClr>
                </a:solidFill>
                <a:effectLst>
                  <a:outerShdw blurRad="38100" dist="38100" dir="2700000" algn="tl">
                    <a:srgbClr val="000000">
                      <a:alpha val="43137"/>
                    </a:srgbClr>
                  </a:outerShdw>
                </a:effectLst>
                <a:latin typeface="Comic Sans MS" panose="030F0702030302020204" pitchFamily="66" charset="0"/>
              </a:rPr>
              <a:t>Everyone Experiences Excellence</a:t>
            </a:r>
          </a:p>
        </p:txBody>
      </p:sp>
      <p:pic>
        <p:nvPicPr>
          <p:cNvPr id="6" name="Picture 5"/>
          <p:cNvPicPr>
            <a:picLocks noChangeAspect="1"/>
          </p:cNvPicPr>
          <p:nvPr/>
        </p:nvPicPr>
        <p:blipFill rotWithShape="1">
          <a:blip r:embed="rId4" cstate="print">
            <a:extLst>
              <a:ext uri="{28A0092B-C50C-407E-A947-70E740481C1C}">
                <a14:useLocalDpi xmlns:a14="http://schemas.microsoft.com/office/drawing/2010/main" val="0"/>
              </a:ext>
            </a:extLst>
          </a:blip>
          <a:srcRect l="21671" t="14373" r="21671" b="41093"/>
          <a:stretch/>
        </p:blipFill>
        <p:spPr>
          <a:xfrm>
            <a:off x="6862575" y="69490"/>
            <a:ext cx="1924084" cy="2137870"/>
          </a:xfrm>
          <a:prstGeom prst="rect">
            <a:avLst/>
          </a:prstGeom>
          <a:ln>
            <a:noFill/>
          </a:ln>
          <a:effectLst>
            <a:softEdge rad="112500"/>
          </a:effectLst>
        </p:spPr>
      </p:pic>
    </p:spTree>
    <p:extLst>
      <p:ext uri="{BB962C8B-B14F-4D97-AF65-F5344CB8AC3E}">
        <p14:creationId xmlns:p14="http://schemas.microsoft.com/office/powerpoint/2010/main" val="36392037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05073" y="104893"/>
            <a:ext cx="4733854" cy="745588"/>
          </a:xfrm>
        </p:spPr>
        <p:txBody>
          <a:bodyPr>
            <a:normAutofit/>
          </a:bodyPr>
          <a:lstStyle/>
          <a:p>
            <a:pPr algn="ctr"/>
            <a:r>
              <a:rPr lang="en-GB" dirty="0">
                <a:latin typeface="Comic Sans MS" panose="030F0702030302020204" pitchFamily="66" charset="0"/>
              </a:rPr>
              <a:t>Our Holly Class Team</a:t>
            </a:r>
          </a:p>
        </p:txBody>
      </p:sp>
      <p:sp>
        <p:nvSpPr>
          <p:cNvPr id="8" name="Content Placeholder 7">
            <a:extLst>
              <a:ext uri="{FF2B5EF4-FFF2-40B4-BE49-F238E27FC236}">
                <a16:creationId xmlns:a16="http://schemas.microsoft.com/office/drawing/2014/main" id="{AF74EDD6-C903-4C55-9324-D1D8E122B620}"/>
              </a:ext>
            </a:extLst>
          </p:cNvPr>
          <p:cNvSpPr>
            <a:spLocks noGrp="1"/>
          </p:cNvSpPr>
          <p:nvPr>
            <p:ph idx="1"/>
          </p:nvPr>
        </p:nvSpPr>
        <p:spPr>
          <a:xfrm>
            <a:off x="-159301" y="2231949"/>
            <a:ext cx="2892245" cy="1659425"/>
          </a:xfrm>
        </p:spPr>
        <p:txBody>
          <a:bodyPr>
            <a:normAutofit/>
          </a:bodyPr>
          <a:lstStyle/>
          <a:p>
            <a:pPr marL="0" indent="0" algn="ctr">
              <a:buNone/>
            </a:pPr>
            <a:r>
              <a:rPr lang="en-GB" sz="1500" b="1" dirty="0">
                <a:solidFill>
                  <a:schemeClr val="tx1"/>
                </a:solidFill>
                <a:latin typeface="Comic Sans MS" panose="030F0702030302020204" pitchFamily="66" charset="0"/>
              </a:rPr>
              <a:t>Mrs Spafford </a:t>
            </a:r>
          </a:p>
          <a:p>
            <a:pPr marL="0" indent="0" algn="ctr">
              <a:buNone/>
            </a:pPr>
            <a:r>
              <a:rPr lang="en-GB" sz="1500" dirty="0">
                <a:solidFill>
                  <a:schemeClr val="tx1"/>
                </a:solidFill>
                <a:latin typeface="Comic Sans MS" panose="030F0702030302020204" pitchFamily="66" charset="0"/>
              </a:rPr>
              <a:t> Class Teacher </a:t>
            </a:r>
          </a:p>
          <a:p>
            <a:pPr marL="0" indent="0" algn="ctr">
              <a:buNone/>
            </a:pPr>
            <a:endParaRPr lang="en-GB" dirty="0">
              <a:solidFill>
                <a:schemeClr val="tx1"/>
              </a:solidFill>
              <a:latin typeface="Comic Sans MS" panose="030F0702030302020204" pitchFamily="66" charset="0"/>
            </a:endParaRPr>
          </a:p>
          <a:p>
            <a:pPr marL="0" indent="0" algn="ctr">
              <a:buNone/>
            </a:pPr>
            <a:endParaRPr lang="en-GB" dirty="0">
              <a:solidFill>
                <a:schemeClr val="tx1"/>
              </a:solidFill>
              <a:latin typeface="Comic Sans MS" panose="030F0702030302020204" pitchFamily="66" charset="0"/>
            </a:endParaRPr>
          </a:p>
          <a:p>
            <a:pPr marL="0" indent="0" algn="ctr">
              <a:buNone/>
            </a:pPr>
            <a:endParaRPr lang="en-GB" dirty="0">
              <a:solidFill>
                <a:schemeClr val="tx1"/>
              </a:solidFill>
              <a:latin typeface="Comic Sans MS" panose="030F0702030302020204" pitchFamily="66" charset="0"/>
            </a:endParaRPr>
          </a:p>
          <a:p>
            <a:pPr marL="0" indent="0" algn="ctr">
              <a:buNone/>
            </a:pPr>
            <a:endParaRPr lang="en-GB" dirty="0">
              <a:solidFill>
                <a:schemeClr val="tx1"/>
              </a:solidFill>
              <a:latin typeface="Comic Sans MS" panose="030F0702030302020204" pitchFamily="66" charset="0"/>
            </a:endParaRPr>
          </a:p>
          <a:p>
            <a:pPr marL="0" indent="0" algn="ctr">
              <a:buNone/>
            </a:pPr>
            <a:endParaRPr lang="en-US" dirty="0">
              <a:solidFill>
                <a:schemeClr val="tx1"/>
              </a:solidFill>
              <a:latin typeface="Comic Sans MS" panose="030F0702030302020204" pitchFamily="66" charset="0"/>
            </a:endParaRPr>
          </a:p>
          <a:p>
            <a:pPr marL="0" indent="0" algn="ctr">
              <a:buNone/>
            </a:pPr>
            <a:endParaRPr lang="en-US" dirty="0">
              <a:solidFill>
                <a:schemeClr val="tx1"/>
              </a:solidFill>
              <a:latin typeface="Comic Sans MS" panose="030F0702030302020204" pitchFamily="66" charset="0"/>
            </a:endParaRPr>
          </a:p>
          <a:p>
            <a:pPr marL="0" indent="0" algn="ctr">
              <a:buNone/>
            </a:pPr>
            <a:endParaRPr lang="en-US" dirty="0">
              <a:latin typeface="Comic Sans MS" panose="030F0702030302020204" pitchFamily="66" charset="0"/>
            </a:endParaRPr>
          </a:p>
          <a:p>
            <a:pPr marL="0" indent="0" algn="ctr">
              <a:buNone/>
            </a:pPr>
            <a:endParaRPr lang="en-US" dirty="0">
              <a:latin typeface="Comic Sans MS" panose="030F0702030302020204" pitchFamily="66" charset="0"/>
            </a:endParaRPr>
          </a:p>
          <a:p>
            <a:pPr marL="0" indent="0" algn="ctr">
              <a:buNone/>
            </a:pPr>
            <a:endParaRPr lang="en-GB" dirty="0">
              <a:latin typeface="Comic Sans MS" panose="030F0702030302020204" pitchFamily="66" charset="0"/>
            </a:endParaRPr>
          </a:p>
        </p:txBody>
      </p:sp>
      <p:sp>
        <p:nvSpPr>
          <p:cNvPr id="19" name="Rectangle 18">
            <a:extLst>
              <a:ext uri="{FF2B5EF4-FFF2-40B4-BE49-F238E27FC236}">
                <a16:creationId xmlns:a16="http://schemas.microsoft.com/office/drawing/2014/main" id="{CD3C40FA-4C26-4F4C-B4A7-B29C3BB8C842}"/>
              </a:ext>
            </a:extLst>
          </p:cNvPr>
          <p:cNvSpPr/>
          <p:nvPr/>
        </p:nvSpPr>
        <p:spPr>
          <a:xfrm>
            <a:off x="2205073" y="2520140"/>
            <a:ext cx="5447325" cy="369332"/>
          </a:xfrm>
          <a:prstGeom prst="rect">
            <a:avLst/>
          </a:prstGeom>
        </p:spPr>
        <p:txBody>
          <a:bodyPr wrap="none">
            <a:spAutoFit/>
          </a:bodyPr>
          <a:lstStyle/>
          <a:p>
            <a:pPr algn="ctr"/>
            <a:r>
              <a:rPr lang="en-US" dirty="0">
                <a:latin typeface="Comic Sans MS" panose="030F0702030302020204" pitchFamily="66" charset="0"/>
              </a:rPr>
              <a:t>Mrs Williams      Mrs McGrail        Miss Craddock</a:t>
            </a:r>
          </a:p>
        </p:txBody>
      </p:sp>
      <p:sp>
        <p:nvSpPr>
          <p:cNvPr id="6" name="Rectangle 5">
            <a:extLst>
              <a:ext uri="{FF2B5EF4-FFF2-40B4-BE49-F238E27FC236}">
                <a16:creationId xmlns:a16="http://schemas.microsoft.com/office/drawing/2014/main" id="{CD3C40FA-4C26-4F4C-B4A7-B29C3BB8C842}"/>
              </a:ext>
            </a:extLst>
          </p:cNvPr>
          <p:cNvSpPr/>
          <p:nvPr/>
        </p:nvSpPr>
        <p:spPr>
          <a:xfrm>
            <a:off x="5946345" y="1443834"/>
            <a:ext cx="3054100" cy="369332"/>
          </a:xfrm>
          <a:prstGeom prst="rect">
            <a:avLst/>
          </a:prstGeom>
        </p:spPr>
        <p:txBody>
          <a:bodyPr wrap="square">
            <a:spAutoFit/>
          </a:bodyPr>
          <a:lstStyle/>
          <a:p>
            <a:pPr algn="ctr"/>
            <a:endParaRPr lang="en-US" dirty="0">
              <a:latin typeface="Comic Sans MS" panose="030F0702030302020204" pitchFamily="66" charset="0"/>
            </a:endParaRPr>
          </a:p>
        </p:txBody>
      </p:sp>
      <p:pic>
        <p:nvPicPr>
          <p:cNvPr id="1026" name="Picture 2" descr="JW-130622095145">
            <a:extLst>
              <a:ext uri="{FF2B5EF4-FFF2-40B4-BE49-F238E27FC236}">
                <a16:creationId xmlns:a16="http://schemas.microsoft.com/office/drawing/2014/main" id="{83D9C34A-DEDA-480A-9E47-5A61549EDFB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4788" t="19719" r="6263" b="4744"/>
          <a:stretch/>
        </p:blipFill>
        <p:spPr bwMode="auto">
          <a:xfrm>
            <a:off x="2205073" y="3123589"/>
            <a:ext cx="1475304" cy="1815758"/>
          </a:xfrm>
          <a:prstGeom prst="rect">
            <a:avLst/>
          </a:prstGeom>
          <a:noFill/>
          <a:ln w="25400" algn="ctr">
            <a:solidFill>
              <a:srgbClr val="92D050"/>
            </a:solidFill>
            <a:miter lim="800000"/>
            <a:headEnd/>
            <a:tailEnd/>
          </a:ln>
          <a:effectLst/>
          <a:extLst>
            <a:ext uri="{909E8E84-426E-40DD-AFC4-6F175D3DCCD1}">
              <a14:hiddenFill xmlns:a14="http://schemas.microsoft.com/office/drawing/2010/main">
                <a:solidFill>
                  <a:srgbClr val="3A3A3A"/>
                </a:solidFill>
              </a14:hiddenFill>
            </a:ext>
            <a:ext uri="{AF507438-7753-43E0-B8FC-AC1667EBCBE1}">
              <a14:hiddenEffects xmlns:a14="http://schemas.microsoft.com/office/drawing/2010/main">
                <a:effectLst>
                  <a:outerShdw dist="35921" dir="2700000" algn="ctr" rotWithShape="0">
                    <a:srgbClr val="FFE36F"/>
                  </a:outerShdw>
                </a:effectLst>
              </a14:hiddenEffects>
            </a:ext>
          </a:extLst>
        </p:spPr>
      </p:pic>
      <p:pic>
        <p:nvPicPr>
          <p:cNvPr id="1028" name="Picture 4">
            <a:extLst>
              <a:ext uri="{FF2B5EF4-FFF2-40B4-BE49-F238E27FC236}">
                <a16:creationId xmlns:a16="http://schemas.microsoft.com/office/drawing/2014/main" id="{5125F5A0-6E0C-4FDD-AEF2-F0F51E195F3E}"/>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4756" t="14235" r="12367"/>
          <a:stretch/>
        </p:blipFill>
        <p:spPr bwMode="auto">
          <a:xfrm>
            <a:off x="601670" y="3123589"/>
            <a:ext cx="1370304" cy="1827073"/>
          </a:xfrm>
          <a:prstGeom prst="rect">
            <a:avLst/>
          </a:prstGeom>
          <a:noFill/>
          <a:ln w="25400" algn="ctr">
            <a:solidFill>
              <a:srgbClr val="92D050"/>
            </a:solidFill>
            <a:miter lim="800000"/>
            <a:headEnd/>
            <a:tailEnd/>
          </a:ln>
          <a:effectLst/>
          <a:extLst>
            <a:ext uri="{909E8E84-426E-40DD-AFC4-6F175D3DCCD1}">
              <a14:hiddenFill xmlns:a14="http://schemas.microsoft.com/office/drawing/2010/main">
                <a:solidFill>
                  <a:srgbClr val="3A3A3A"/>
                </a:solidFill>
              </a14:hiddenFill>
            </a:ext>
            <a:ext uri="{AF507438-7753-43E0-B8FC-AC1667EBCBE1}">
              <a14:hiddenEffects xmlns:a14="http://schemas.microsoft.com/office/drawing/2010/main">
                <a:effectLst>
                  <a:outerShdw dist="35921" dir="2700000" algn="ctr" rotWithShape="0">
                    <a:srgbClr val="FFE36F"/>
                  </a:outerShdw>
                </a:effectLst>
              </a14:hiddenEffects>
            </a:ext>
          </a:extLst>
        </p:spPr>
      </p:pic>
      <p:pic>
        <p:nvPicPr>
          <p:cNvPr id="4" name="Picture 3">
            <a:extLst>
              <a:ext uri="{FF2B5EF4-FFF2-40B4-BE49-F238E27FC236}">
                <a16:creationId xmlns:a16="http://schemas.microsoft.com/office/drawing/2014/main" id="{713CC2C7-FFD8-4AA3-82BB-D63AA3870B8E}"/>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099049" y="3049106"/>
            <a:ext cx="1426167" cy="1901556"/>
          </a:xfrm>
          <a:prstGeom prst="rect">
            <a:avLst/>
          </a:prstGeom>
          <a:ln w="38100">
            <a:solidFill>
              <a:schemeClr val="accent1"/>
            </a:solidFill>
          </a:ln>
        </p:spPr>
      </p:pic>
      <p:pic>
        <p:nvPicPr>
          <p:cNvPr id="7" name="Picture 6">
            <a:extLst>
              <a:ext uri="{FF2B5EF4-FFF2-40B4-BE49-F238E27FC236}">
                <a16:creationId xmlns:a16="http://schemas.microsoft.com/office/drawing/2014/main" id="{144AB69E-056E-48D3-965B-5F3F543A3CD2}"/>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221219" y="3068860"/>
            <a:ext cx="1242406" cy="1863610"/>
          </a:xfrm>
          <a:prstGeom prst="rect">
            <a:avLst/>
          </a:prstGeom>
          <a:ln w="38100">
            <a:solidFill>
              <a:schemeClr val="accent1"/>
            </a:solidFill>
          </a:ln>
        </p:spPr>
      </p:pic>
    </p:spTree>
    <p:extLst>
      <p:ext uri="{BB962C8B-B14F-4D97-AF65-F5344CB8AC3E}">
        <p14:creationId xmlns:p14="http://schemas.microsoft.com/office/powerpoint/2010/main" val="27150014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87945A-431C-4535-820E-57211188BB5E}"/>
              </a:ext>
            </a:extLst>
          </p:cNvPr>
          <p:cNvSpPr>
            <a:spLocks noGrp="1"/>
          </p:cNvSpPr>
          <p:nvPr>
            <p:ph type="title"/>
          </p:nvPr>
        </p:nvSpPr>
        <p:spPr>
          <a:xfrm>
            <a:off x="1059785" y="360149"/>
            <a:ext cx="6686071" cy="1320800"/>
          </a:xfrm>
        </p:spPr>
        <p:txBody>
          <a:bodyPr>
            <a:normAutofit fontScale="90000"/>
          </a:bodyPr>
          <a:lstStyle/>
          <a:p>
            <a:pPr algn="ctr"/>
            <a:r>
              <a:rPr lang="en-US" dirty="0">
                <a:latin typeface="Comic Sans MS" panose="030F0702030302020204" pitchFamily="66" charset="0"/>
              </a:rPr>
              <a:t>Speech and Language </a:t>
            </a:r>
            <a:br>
              <a:rPr lang="en-US" dirty="0">
                <a:latin typeface="Comic Sans MS" panose="030F0702030302020204" pitchFamily="66" charset="0"/>
              </a:rPr>
            </a:br>
            <a:br>
              <a:rPr lang="en-US" dirty="0">
                <a:latin typeface="Comic Sans MS" panose="030F0702030302020204" pitchFamily="66" charset="0"/>
              </a:rPr>
            </a:br>
            <a:r>
              <a:rPr lang="en-US" sz="2700" dirty="0">
                <a:solidFill>
                  <a:schemeClr val="tx1"/>
                </a:solidFill>
                <a:latin typeface="Comic Sans MS" panose="030F0702030302020204" pitchFamily="66" charset="0"/>
              </a:rPr>
              <a:t>Suzanne 							Laura </a:t>
            </a:r>
            <a:endParaRPr lang="en-GB" dirty="0">
              <a:solidFill>
                <a:schemeClr val="tx1"/>
              </a:solidFill>
              <a:latin typeface="Comic Sans MS" panose="030F0702030302020204" pitchFamily="66" charset="0"/>
            </a:endParaRPr>
          </a:p>
        </p:txBody>
      </p:sp>
      <p:pic>
        <p:nvPicPr>
          <p:cNvPr id="5" name="Picture 4">
            <a:extLst>
              <a:ext uri="{FF2B5EF4-FFF2-40B4-BE49-F238E27FC236}">
                <a16:creationId xmlns:a16="http://schemas.microsoft.com/office/drawing/2014/main" id="{3199E273-C2CC-49BA-8183-C195FAE71B3B}"/>
              </a:ext>
            </a:extLst>
          </p:cNvPr>
          <p:cNvPicPr>
            <a:picLocks noChangeAspect="1"/>
          </p:cNvPicPr>
          <p:nvPr/>
        </p:nvPicPr>
        <p:blipFill rotWithShape="1">
          <a:blip r:embed="rId2">
            <a:extLst>
              <a:ext uri="{28A0092B-C50C-407E-A947-70E740481C1C}">
                <a14:useLocalDpi xmlns:a14="http://schemas.microsoft.com/office/drawing/2010/main" val="0"/>
              </a:ext>
            </a:extLst>
          </a:blip>
          <a:srcRect l="12836" t="-176" r="20753" b="12736"/>
          <a:stretch/>
        </p:blipFill>
        <p:spPr>
          <a:xfrm>
            <a:off x="907080" y="1901950"/>
            <a:ext cx="2443280" cy="3664919"/>
          </a:xfrm>
          <a:prstGeom prst="rect">
            <a:avLst/>
          </a:prstGeom>
        </p:spPr>
      </p:pic>
      <p:pic>
        <p:nvPicPr>
          <p:cNvPr id="7" name="Picture 6">
            <a:extLst>
              <a:ext uri="{FF2B5EF4-FFF2-40B4-BE49-F238E27FC236}">
                <a16:creationId xmlns:a16="http://schemas.microsoft.com/office/drawing/2014/main" id="{4AA41BD1-2FB5-47CE-A278-6E54D071D4E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149871" y="1892837"/>
            <a:ext cx="2595985" cy="3741442"/>
          </a:xfrm>
          <a:prstGeom prst="rect">
            <a:avLst/>
          </a:prstGeom>
        </p:spPr>
      </p:pic>
      <p:pic>
        <p:nvPicPr>
          <p:cNvPr id="1026" name="Picture 2" descr="RP Web Logo_edited.png">
            <a:extLst>
              <a:ext uri="{FF2B5EF4-FFF2-40B4-BE49-F238E27FC236}">
                <a16:creationId xmlns:a16="http://schemas.microsoft.com/office/drawing/2014/main" id="{0C0C41A5-C37D-42F6-91A9-6FAA79E17C2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47938" y="4192525"/>
            <a:ext cx="4762500" cy="25622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4442367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DFF219-5145-482E-869D-4B6349FD346A}"/>
              </a:ext>
            </a:extLst>
          </p:cNvPr>
          <p:cNvSpPr>
            <a:spLocks noGrp="1"/>
          </p:cNvSpPr>
          <p:nvPr>
            <p:ph type="title"/>
          </p:nvPr>
        </p:nvSpPr>
        <p:spPr>
          <a:xfrm>
            <a:off x="2847863" y="428445"/>
            <a:ext cx="6347713" cy="1320800"/>
          </a:xfrm>
        </p:spPr>
        <p:txBody>
          <a:bodyPr/>
          <a:lstStyle/>
          <a:p>
            <a:r>
              <a:rPr lang="en-US" dirty="0">
                <a:latin typeface="Comic Sans MS" panose="030F0702030302020204" pitchFamily="66" charset="0"/>
              </a:rPr>
              <a:t>Our Classroom </a:t>
            </a:r>
            <a:endParaRPr lang="en-GB" dirty="0">
              <a:latin typeface="Comic Sans MS" panose="030F0702030302020204" pitchFamily="66" charset="0"/>
            </a:endParaRPr>
          </a:p>
        </p:txBody>
      </p:sp>
      <p:pic>
        <p:nvPicPr>
          <p:cNvPr id="4" name="Picture 3">
            <a:extLst>
              <a:ext uri="{FF2B5EF4-FFF2-40B4-BE49-F238E27FC236}">
                <a16:creationId xmlns:a16="http://schemas.microsoft.com/office/drawing/2014/main" id="{1F8B56F9-E226-4792-A062-F4E3DCC64BBD}"/>
              </a:ext>
            </a:extLst>
          </p:cNvPr>
          <p:cNvPicPr>
            <a:picLocks noChangeAspect="1"/>
          </p:cNvPicPr>
          <p:nvPr/>
        </p:nvPicPr>
        <p:blipFill rotWithShape="1">
          <a:blip r:embed="rId2"/>
          <a:srcRect l="23280" t="14373" r="21609" b="11404"/>
          <a:stretch/>
        </p:blipFill>
        <p:spPr>
          <a:xfrm>
            <a:off x="143554" y="1209709"/>
            <a:ext cx="4907619" cy="3717892"/>
          </a:xfrm>
          <a:prstGeom prst="rect">
            <a:avLst/>
          </a:prstGeom>
        </p:spPr>
      </p:pic>
      <p:pic>
        <p:nvPicPr>
          <p:cNvPr id="5" name="Picture 4">
            <a:extLst>
              <a:ext uri="{FF2B5EF4-FFF2-40B4-BE49-F238E27FC236}">
                <a16:creationId xmlns:a16="http://schemas.microsoft.com/office/drawing/2014/main" id="{8EAF53AB-1ACF-49C3-99BB-41EA7DAA0AB8}"/>
              </a:ext>
            </a:extLst>
          </p:cNvPr>
          <p:cNvPicPr>
            <a:picLocks noChangeAspect="1"/>
          </p:cNvPicPr>
          <p:nvPr/>
        </p:nvPicPr>
        <p:blipFill rotWithShape="1">
          <a:blip r:embed="rId3"/>
          <a:srcRect l="34970" t="14373" r="33299" b="11404"/>
          <a:stretch/>
        </p:blipFill>
        <p:spPr>
          <a:xfrm>
            <a:off x="5201204" y="1749245"/>
            <a:ext cx="3512215" cy="4621334"/>
          </a:xfrm>
          <a:prstGeom prst="rect">
            <a:avLst/>
          </a:prstGeom>
        </p:spPr>
      </p:pic>
    </p:spTree>
    <p:extLst>
      <p:ext uri="{BB962C8B-B14F-4D97-AF65-F5344CB8AC3E}">
        <p14:creationId xmlns:p14="http://schemas.microsoft.com/office/powerpoint/2010/main" val="287849120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8804" y="214855"/>
            <a:ext cx="8390846" cy="387727"/>
          </a:xfrm>
        </p:spPr>
        <p:txBody>
          <a:bodyPr>
            <a:normAutofit fontScale="90000"/>
          </a:bodyPr>
          <a:lstStyle/>
          <a:p>
            <a:pPr algn="ctr"/>
            <a:r>
              <a:rPr lang="en-GB" altLang="en-US" sz="2700" dirty="0">
                <a:solidFill>
                  <a:srgbClr val="002060"/>
                </a:solidFill>
                <a:latin typeface="Comic Sans MS" panose="030F0702030302020204" pitchFamily="66" charset="0"/>
                <a:ea typeface="Calibri" panose="020F0502020204030204" pitchFamily="34" charset="0"/>
                <a:cs typeface="Times New Roman" panose="02020603050405020304" pitchFamily="18" charset="0"/>
              </a:rPr>
              <a:t>Hudson Primary School</a:t>
            </a:r>
            <a:br>
              <a:rPr lang="en-GB" altLang="en-US" sz="2700" dirty="0">
                <a:solidFill>
                  <a:srgbClr val="002060"/>
                </a:solidFill>
                <a:latin typeface="Comic Sans MS" panose="030F0702030302020204" pitchFamily="66" charset="0"/>
                <a:ea typeface="Calibri" panose="020F0502020204030204" pitchFamily="34" charset="0"/>
                <a:cs typeface="Times New Roman" panose="02020603050405020304" pitchFamily="18" charset="0"/>
              </a:rPr>
            </a:br>
            <a:r>
              <a:rPr lang="en-GB" altLang="en-US" sz="2700" dirty="0">
                <a:solidFill>
                  <a:srgbClr val="002060"/>
                </a:solidFill>
                <a:latin typeface="Comic Sans MS" panose="030F0702030302020204" pitchFamily="66" charset="0"/>
                <a:ea typeface="Calibri" panose="020F0502020204030204" pitchFamily="34" charset="0"/>
                <a:cs typeface="Times New Roman" panose="02020603050405020304" pitchFamily="18" charset="0"/>
              </a:rPr>
              <a:t>Holly Class Timetable 2025-2026</a:t>
            </a:r>
            <a:br>
              <a:rPr lang="en-GB" altLang="en-US" sz="1600" dirty="0">
                <a:solidFill>
                  <a:schemeClr val="tx1"/>
                </a:solidFill>
              </a:rPr>
            </a:br>
            <a:br>
              <a:rPr lang="en-GB" altLang="en-US" sz="1600" dirty="0">
                <a:solidFill>
                  <a:schemeClr val="tx1"/>
                </a:solidFill>
              </a:rPr>
            </a:br>
            <a:endParaRPr lang="en-GB" dirty="0"/>
          </a:p>
        </p:txBody>
      </p:sp>
      <p:sp>
        <p:nvSpPr>
          <p:cNvPr id="3" name="Rectangle 2">
            <a:extLst>
              <a:ext uri="{FF2B5EF4-FFF2-40B4-BE49-F238E27FC236}">
                <a16:creationId xmlns:a16="http://schemas.microsoft.com/office/drawing/2014/main" id="{B63BD1C1-D718-465E-9D38-1F59DBA5611B}"/>
              </a:ext>
            </a:extLst>
          </p:cNvPr>
          <p:cNvSpPr/>
          <p:nvPr/>
        </p:nvSpPr>
        <p:spPr>
          <a:xfrm>
            <a:off x="4479636" y="2967335"/>
            <a:ext cx="184731" cy="923330"/>
          </a:xfrm>
          <a:prstGeom prst="rect">
            <a:avLst/>
          </a:prstGeom>
          <a:noFill/>
        </p:spPr>
        <p:txBody>
          <a:bodyPr wrap="none" lIns="91440" tIns="45720" rIns="91440" bIns="45720">
            <a:spAutoFit/>
          </a:bodyPr>
          <a:lstStyle/>
          <a:p>
            <a:pPr algn="ctr"/>
            <a:endParaRPr lang="en-US" sz="5400" b="0" cap="none" spc="0" dirty="0">
              <a:ln w="0"/>
              <a:solidFill>
                <a:schemeClr val="tx1"/>
              </a:solidFill>
              <a:effectLst>
                <a:outerShdw blurRad="38100" dist="19050" dir="2700000" algn="tl" rotWithShape="0">
                  <a:schemeClr val="dk1">
                    <a:alpha val="40000"/>
                  </a:schemeClr>
                </a:outerShdw>
              </a:effectLst>
            </a:endParaRPr>
          </a:p>
        </p:txBody>
      </p:sp>
      <p:pic>
        <p:nvPicPr>
          <p:cNvPr id="8" name="Picture 7">
            <a:extLst>
              <a:ext uri="{FF2B5EF4-FFF2-40B4-BE49-F238E27FC236}">
                <a16:creationId xmlns:a16="http://schemas.microsoft.com/office/drawing/2014/main" id="{AC7BB35E-A5A8-4010-B21E-EF91FB7BDE8B}"/>
              </a:ext>
            </a:extLst>
          </p:cNvPr>
          <p:cNvPicPr>
            <a:picLocks noChangeAspect="1"/>
          </p:cNvPicPr>
          <p:nvPr/>
        </p:nvPicPr>
        <p:blipFill rotWithShape="1">
          <a:blip r:embed="rId3"/>
          <a:srcRect l="28290" t="20608" r="31630" b="12592"/>
          <a:stretch/>
        </p:blipFill>
        <p:spPr>
          <a:xfrm>
            <a:off x="1823310" y="1058521"/>
            <a:ext cx="4886560" cy="5090167"/>
          </a:xfrm>
          <a:prstGeom prst="rect">
            <a:avLst/>
          </a:prstGeom>
        </p:spPr>
      </p:pic>
    </p:spTree>
    <p:extLst>
      <p:ext uri="{BB962C8B-B14F-4D97-AF65-F5344CB8AC3E}">
        <p14:creationId xmlns:p14="http://schemas.microsoft.com/office/powerpoint/2010/main" val="21877393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EF0FE1-78F5-4236-9BD3-299CB453007D}"/>
              </a:ext>
            </a:extLst>
          </p:cNvPr>
          <p:cNvSpPr>
            <a:spLocks noGrp="1"/>
          </p:cNvSpPr>
          <p:nvPr>
            <p:ph type="title"/>
          </p:nvPr>
        </p:nvSpPr>
        <p:spPr>
          <a:xfrm>
            <a:off x="1517900" y="833015"/>
            <a:ext cx="6347713" cy="1320800"/>
          </a:xfrm>
        </p:spPr>
        <p:txBody>
          <a:bodyPr/>
          <a:lstStyle/>
          <a:p>
            <a:pPr algn="ctr"/>
            <a:r>
              <a:rPr lang="en-US" dirty="0">
                <a:latin typeface="Comic Sans MS" panose="030F0702030302020204" pitchFamily="66" charset="0"/>
              </a:rPr>
              <a:t>Arch Way </a:t>
            </a:r>
            <a:endParaRPr lang="en-GB" dirty="0">
              <a:latin typeface="Comic Sans MS" panose="030F0702030302020204" pitchFamily="66" charset="0"/>
            </a:endParaRPr>
          </a:p>
        </p:txBody>
      </p:sp>
      <p:pic>
        <p:nvPicPr>
          <p:cNvPr id="5" name="Picture 4">
            <a:extLst>
              <a:ext uri="{FF2B5EF4-FFF2-40B4-BE49-F238E27FC236}">
                <a16:creationId xmlns:a16="http://schemas.microsoft.com/office/drawing/2014/main" id="{9E135AED-2499-4DC9-9F19-0AA4522BF791}"/>
              </a:ext>
            </a:extLst>
          </p:cNvPr>
          <p:cNvPicPr>
            <a:picLocks noChangeAspect="1"/>
          </p:cNvPicPr>
          <p:nvPr/>
        </p:nvPicPr>
        <p:blipFill rotWithShape="1">
          <a:blip r:embed="rId2"/>
          <a:srcRect l="23280" t="15264" r="21610" b="15264"/>
          <a:stretch/>
        </p:blipFill>
        <p:spPr>
          <a:xfrm>
            <a:off x="1212490" y="1596540"/>
            <a:ext cx="6347713" cy="5001230"/>
          </a:xfrm>
          <a:prstGeom prst="rect">
            <a:avLst/>
          </a:prstGeom>
        </p:spPr>
      </p:pic>
    </p:spTree>
    <p:extLst>
      <p:ext uri="{BB962C8B-B14F-4D97-AF65-F5344CB8AC3E}">
        <p14:creationId xmlns:p14="http://schemas.microsoft.com/office/powerpoint/2010/main" val="279436628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01E485-343A-4DBC-B17A-AC48FDC304E5}"/>
              </a:ext>
            </a:extLst>
          </p:cNvPr>
          <p:cNvSpPr>
            <a:spLocks noGrp="1"/>
          </p:cNvSpPr>
          <p:nvPr>
            <p:ph type="title"/>
          </p:nvPr>
        </p:nvSpPr>
        <p:spPr/>
        <p:txBody>
          <a:bodyPr/>
          <a:lstStyle/>
          <a:p>
            <a:pPr algn="ctr"/>
            <a:r>
              <a:rPr lang="en-US" dirty="0">
                <a:latin typeface="Comic Sans MS" panose="030F0702030302020204" pitchFamily="66" charset="0"/>
              </a:rPr>
              <a:t>Bucket Therapy </a:t>
            </a:r>
            <a:endParaRPr lang="en-GB"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F25DE972-E079-4FBE-ABE0-D55126EFE748}"/>
              </a:ext>
            </a:extLst>
          </p:cNvPr>
          <p:cNvSpPr>
            <a:spLocks noGrp="1"/>
          </p:cNvSpPr>
          <p:nvPr>
            <p:ph idx="1"/>
          </p:nvPr>
        </p:nvSpPr>
        <p:spPr/>
        <p:txBody>
          <a:bodyPr/>
          <a:lstStyle/>
          <a:p>
            <a:endParaRPr lang="en-GB" dirty="0"/>
          </a:p>
        </p:txBody>
      </p:sp>
      <p:pic>
        <p:nvPicPr>
          <p:cNvPr id="4" name="Picture 3">
            <a:extLst>
              <a:ext uri="{FF2B5EF4-FFF2-40B4-BE49-F238E27FC236}">
                <a16:creationId xmlns:a16="http://schemas.microsoft.com/office/drawing/2014/main" id="{632401E5-5470-467F-A32F-2325CE638497}"/>
              </a:ext>
            </a:extLst>
          </p:cNvPr>
          <p:cNvPicPr>
            <a:picLocks noChangeAspect="1"/>
          </p:cNvPicPr>
          <p:nvPr/>
        </p:nvPicPr>
        <p:blipFill rotWithShape="1">
          <a:blip r:embed="rId2"/>
          <a:srcRect l="8250" t="14373" r="44990" b="11404"/>
          <a:stretch/>
        </p:blipFill>
        <p:spPr>
          <a:xfrm>
            <a:off x="143555" y="1291130"/>
            <a:ext cx="4275740" cy="3817625"/>
          </a:xfrm>
          <a:prstGeom prst="rect">
            <a:avLst/>
          </a:prstGeom>
        </p:spPr>
      </p:pic>
      <p:pic>
        <p:nvPicPr>
          <p:cNvPr id="5" name="Picture 4">
            <a:extLst>
              <a:ext uri="{FF2B5EF4-FFF2-40B4-BE49-F238E27FC236}">
                <a16:creationId xmlns:a16="http://schemas.microsoft.com/office/drawing/2014/main" id="{839E033A-429C-4EC0-861E-29082024F0FC}"/>
              </a:ext>
            </a:extLst>
          </p:cNvPr>
          <p:cNvPicPr>
            <a:picLocks noChangeAspect="1"/>
          </p:cNvPicPr>
          <p:nvPr/>
        </p:nvPicPr>
        <p:blipFill rotWithShape="1">
          <a:blip r:embed="rId3"/>
          <a:srcRect l="10035" t="15540" r="44876" b="9011"/>
          <a:stretch/>
        </p:blipFill>
        <p:spPr>
          <a:xfrm>
            <a:off x="4572000" y="2818180"/>
            <a:ext cx="4123036" cy="3880774"/>
          </a:xfrm>
          <a:prstGeom prst="rect">
            <a:avLst/>
          </a:prstGeom>
        </p:spPr>
      </p:pic>
    </p:spTree>
    <p:extLst>
      <p:ext uri="{BB962C8B-B14F-4D97-AF65-F5344CB8AC3E}">
        <p14:creationId xmlns:p14="http://schemas.microsoft.com/office/powerpoint/2010/main" val="171691883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619970" y="59635"/>
            <a:ext cx="8398778" cy="400110"/>
          </a:xfrm>
          <a:prstGeom prst="rect">
            <a:avLst/>
          </a:prstGeom>
          <a:noFill/>
        </p:spPr>
        <p:txBody>
          <a:bodyPr wrap="square" rtlCol="0">
            <a:spAutoFit/>
          </a:bodyPr>
          <a:lstStyle/>
          <a:p>
            <a:pPr algn="ctr"/>
            <a:r>
              <a:rPr lang="en-GB" sz="2000" b="1" dirty="0">
                <a:solidFill>
                  <a:srgbClr val="6CA800"/>
                </a:solidFill>
                <a:latin typeface="Comic Sans MS" panose="030F0702030302020204" pitchFamily="66" charset="0"/>
              </a:rPr>
              <a:t>How you could help your child prepare for their projects</a:t>
            </a:r>
          </a:p>
        </p:txBody>
      </p:sp>
      <p:pic>
        <p:nvPicPr>
          <p:cNvPr id="5" name="Picture 4">
            <a:extLst>
              <a:ext uri="{FF2B5EF4-FFF2-40B4-BE49-F238E27FC236}">
                <a16:creationId xmlns:a16="http://schemas.microsoft.com/office/drawing/2014/main" id="{BB0C7F1E-9B38-4905-9BFD-CDC32DEC1CD8}"/>
              </a:ext>
            </a:extLst>
          </p:cNvPr>
          <p:cNvPicPr/>
          <p:nvPr/>
        </p:nvPicPr>
        <p:blipFill rotWithShape="1">
          <a:blip r:embed="rId3"/>
          <a:srcRect l="32573" t="16250" r="16178" b="21115"/>
          <a:stretch/>
        </p:blipFill>
        <p:spPr bwMode="auto">
          <a:xfrm>
            <a:off x="448965" y="1229283"/>
            <a:ext cx="3512215" cy="2414270"/>
          </a:xfrm>
          <a:prstGeom prst="rect">
            <a:avLst/>
          </a:prstGeom>
          <a:ln>
            <a:noFill/>
          </a:ln>
          <a:extLst>
            <a:ext uri="{53640926-AAD7-44D8-BBD7-CCE9431645EC}">
              <a14:shadowObscured xmlns:a14="http://schemas.microsoft.com/office/drawing/2010/main"/>
            </a:ext>
          </a:extLst>
        </p:spPr>
      </p:pic>
      <p:pic>
        <p:nvPicPr>
          <p:cNvPr id="6" name="Picture 5">
            <a:extLst>
              <a:ext uri="{FF2B5EF4-FFF2-40B4-BE49-F238E27FC236}">
                <a16:creationId xmlns:a16="http://schemas.microsoft.com/office/drawing/2014/main" id="{E7EBFBF1-4451-4155-AD0E-0C047F942B22}"/>
              </a:ext>
            </a:extLst>
          </p:cNvPr>
          <p:cNvPicPr/>
          <p:nvPr/>
        </p:nvPicPr>
        <p:blipFill rotWithShape="1">
          <a:blip r:embed="rId4"/>
          <a:srcRect l="33236" t="18023" r="13696" b="17569"/>
          <a:stretch/>
        </p:blipFill>
        <p:spPr bwMode="auto">
          <a:xfrm>
            <a:off x="4572000" y="1141653"/>
            <a:ext cx="3664920" cy="2501900"/>
          </a:xfrm>
          <a:prstGeom prst="rect">
            <a:avLst/>
          </a:prstGeom>
          <a:ln>
            <a:noFill/>
          </a:ln>
          <a:extLst>
            <a:ext uri="{53640926-AAD7-44D8-BBD7-CCE9431645EC}">
              <a14:shadowObscured xmlns:a14="http://schemas.microsoft.com/office/drawing/2010/main"/>
            </a:ext>
          </a:extLst>
        </p:spPr>
      </p:pic>
      <p:pic>
        <p:nvPicPr>
          <p:cNvPr id="7" name="Picture 6">
            <a:extLst>
              <a:ext uri="{FF2B5EF4-FFF2-40B4-BE49-F238E27FC236}">
                <a16:creationId xmlns:a16="http://schemas.microsoft.com/office/drawing/2014/main" id="{82A68B8B-D880-442F-B957-253814DE405B}"/>
              </a:ext>
            </a:extLst>
          </p:cNvPr>
          <p:cNvPicPr/>
          <p:nvPr/>
        </p:nvPicPr>
        <p:blipFill rotWithShape="1">
          <a:blip r:embed="rId5"/>
          <a:srcRect l="32738" t="16841" r="14917" b="22458"/>
          <a:stretch/>
        </p:blipFill>
        <p:spPr bwMode="auto">
          <a:xfrm>
            <a:off x="2739540" y="4039820"/>
            <a:ext cx="3512215" cy="2290575"/>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99803207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8EE367A-834A-4964-AEB4-A3284B2435C0}"/>
              </a:ext>
            </a:extLst>
          </p:cNvPr>
          <p:cNvSpPr txBox="1"/>
          <p:nvPr/>
        </p:nvSpPr>
        <p:spPr>
          <a:xfrm>
            <a:off x="2434130" y="570221"/>
            <a:ext cx="5650085" cy="830997"/>
          </a:xfrm>
          <a:prstGeom prst="rect">
            <a:avLst/>
          </a:prstGeom>
          <a:noFill/>
        </p:spPr>
        <p:txBody>
          <a:bodyPr wrap="square" rtlCol="0">
            <a:spAutoFit/>
          </a:bodyPr>
          <a:lstStyle/>
          <a:p>
            <a:r>
              <a:rPr lang="en-GB" sz="4800" dirty="0">
                <a:solidFill>
                  <a:schemeClr val="accent1"/>
                </a:solidFill>
                <a:latin typeface="Comic Sans MS" panose="030F0702030302020204" pitchFamily="66" charset="0"/>
              </a:rPr>
              <a:t>School Trips</a:t>
            </a:r>
          </a:p>
        </p:txBody>
      </p:sp>
      <p:pic>
        <p:nvPicPr>
          <p:cNvPr id="1026" name="Picture 2" descr="https://scontent-man2-1.xx.fbcdn.net/v/t39.30808-6/309103178_458413716318398_3874725099856796375_n.jpg?stp=dst-jpg_s960x960&amp;_nc_cat=108&amp;ccb=1-7&amp;_nc_sid=52f669&amp;_nc_ohc=35wqiynIj7gAX9Zcvyf&amp;_nc_ht=scontent-man2-1.xx&amp;oh=00_AfCxI-zI07adM8iRLYRJ0aVxCLR39tn182o4k6Sd6t10XA&amp;oe=651EE16B">
            <a:extLst>
              <a:ext uri="{FF2B5EF4-FFF2-40B4-BE49-F238E27FC236}">
                <a16:creationId xmlns:a16="http://schemas.microsoft.com/office/drawing/2014/main" id="{6059BE42-7076-438D-A25E-3DB5C674191C}"/>
              </a:ext>
            </a:extLst>
          </p:cNvPr>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t="15396" b="14342"/>
          <a:stretch/>
        </p:blipFill>
        <p:spPr bwMode="auto">
          <a:xfrm>
            <a:off x="603723" y="1813034"/>
            <a:ext cx="3510161" cy="1847141"/>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168CEBC1-8234-499C-8035-C3856EC040E2}"/>
              </a:ext>
            </a:extLst>
          </p:cNvPr>
          <p:cNvPicPr>
            <a:picLocks noChangeAspect="1"/>
          </p:cNvPicPr>
          <p:nvPr/>
        </p:nvPicPr>
        <p:blipFill rotWithShape="1">
          <a:blip r:embed="rId3"/>
          <a:srcRect l="29819" t="35460" r="33613" b="26126"/>
          <a:stretch/>
        </p:blipFill>
        <p:spPr>
          <a:xfrm>
            <a:off x="4483526" y="1646224"/>
            <a:ext cx="3990132" cy="2357805"/>
          </a:xfrm>
          <a:prstGeom prst="rect">
            <a:avLst/>
          </a:prstGeom>
        </p:spPr>
      </p:pic>
      <p:pic>
        <p:nvPicPr>
          <p:cNvPr id="5" name="Picture 4">
            <a:extLst>
              <a:ext uri="{FF2B5EF4-FFF2-40B4-BE49-F238E27FC236}">
                <a16:creationId xmlns:a16="http://schemas.microsoft.com/office/drawing/2014/main" id="{C238C309-2320-425F-8291-EBC9896ACC61}"/>
              </a:ext>
            </a:extLst>
          </p:cNvPr>
          <p:cNvPicPr>
            <a:picLocks noChangeAspect="1"/>
          </p:cNvPicPr>
          <p:nvPr/>
        </p:nvPicPr>
        <p:blipFill rotWithShape="1">
          <a:blip r:embed="rId4"/>
          <a:srcRect l="16600" t="14518" r="18270" b="49484"/>
          <a:stretch/>
        </p:blipFill>
        <p:spPr>
          <a:xfrm>
            <a:off x="210006" y="4784758"/>
            <a:ext cx="4448247" cy="1536618"/>
          </a:xfrm>
          <a:prstGeom prst="rect">
            <a:avLst/>
          </a:prstGeom>
        </p:spPr>
      </p:pic>
      <p:pic>
        <p:nvPicPr>
          <p:cNvPr id="6" name="Picture 2" descr="See the source image">
            <a:extLst>
              <a:ext uri="{FF2B5EF4-FFF2-40B4-BE49-F238E27FC236}">
                <a16:creationId xmlns:a16="http://schemas.microsoft.com/office/drawing/2014/main" id="{8D570FBD-66C6-4399-900D-AEA744F22A4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259172" y="4524423"/>
            <a:ext cx="2607364" cy="20572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2427115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A16A096-2E08-45D1-908E-48948336953E}"/>
              </a:ext>
            </a:extLst>
          </p:cNvPr>
          <p:cNvSpPr txBox="1"/>
          <p:nvPr/>
        </p:nvSpPr>
        <p:spPr>
          <a:xfrm>
            <a:off x="2739540" y="527605"/>
            <a:ext cx="5650085" cy="830997"/>
          </a:xfrm>
          <a:prstGeom prst="rect">
            <a:avLst/>
          </a:prstGeom>
          <a:noFill/>
        </p:spPr>
        <p:txBody>
          <a:bodyPr wrap="square" rtlCol="0">
            <a:spAutoFit/>
          </a:bodyPr>
          <a:lstStyle/>
          <a:p>
            <a:r>
              <a:rPr lang="en-GB" sz="4800" dirty="0">
                <a:solidFill>
                  <a:schemeClr val="accent1"/>
                </a:solidFill>
                <a:latin typeface="Comic Sans MS" panose="030F0702030302020204" pitchFamily="66" charset="0"/>
              </a:rPr>
              <a:t>Visitors </a:t>
            </a:r>
          </a:p>
        </p:txBody>
      </p:sp>
      <p:pic>
        <p:nvPicPr>
          <p:cNvPr id="1026" name="Picture 2" descr="Image result for owls">
            <a:extLst>
              <a:ext uri="{FF2B5EF4-FFF2-40B4-BE49-F238E27FC236}">
                <a16:creationId xmlns:a16="http://schemas.microsoft.com/office/drawing/2014/main" id="{DB04A02B-BF61-44A3-B762-C6167638B10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4375" y="1291130"/>
            <a:ext cx="2556979" cy="198516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mage result for reptiles">
            <a:extLst>
              <a:ext uri="{FF2B5EF4-FFF2-40B4-BE49-F238E27FC236}">
                <a16:creationId xmlns:a16="http://schemas.microsoft.com/office/drawing/2014/main" id="{EC70E239-E9EB-40E6-90FF-8F8C6D13CDB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12733" y="1239090"/>
            <a:ext cx="3276892" cy="196337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Image result for robots children ">
            <a:extLst>
              <a:ext uri="{FF2B5EF4-FFF2-40B4-BE49-F238E27FC236}">
                <a16:creationId xmlns:a16="http://schemas.microsoft.com/office/drawing/2014/main" id="{C3F9BA4F-FE40-41D6-B328-13398F426F5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07080" y="3894488"/>
            <a:ext cx="2256208" cy="2522271"/>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Image result for fire engine">
            <a:extLst>
              <a:ext uri="{FF2B5EF4-FFF2-40B4-BE49-F238E27FC236}">
                <a16:creationId xmlns:a16="http://schemas.microsoft.com/office/drawing/2014/main" id="{7F5E47E0-14CA-4B9C-8369-7B103ACFE25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419295" y="3917749"/>
            <a:ext cx="4200525" cy="25336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8487657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01576" y="451462"/>
            <a:ext cx="6347713" cy="818691"/>
          </a:xfrm>
        </p:spPr>
        <p:txBody>
          <a:bodyPr>
            <a:normAutofit/>
          </a:bodyPr>
          <a:lstStyle/>
          <a:p>
            <a:pPr algn="ctr"/>
            <a:r>
              <a:rPr lang="en-GB" sz="4400" b="1" dirty="0">
                <a:latin typeface="Comic Sans MS" panose="030F0702030302020204" pitchFamily="66" charset="0"/>
              </a:rPr>
              <a:t>Uniform</a:t>
            </a:r>
          </a:p>
        </p:txBody>
      </p:sp>
      <p:sp>
        <p:nvSpPr>
          <p:cNvPr id="4" name="AutoShape 2" descr="data:image/jpeg;base64,/9j/4AAQSkZJRgABAQAAAQABAAD/2wBDABQODxIPDRQSEBIXFRQYHjIhHhwcHj0sLiQySUBMS0dARkVQWnNiUFVtVkVGZIhlbXd7gYKBTmCNl4x9lnN+gXz/2wBDARUXFx4aHjshITt8U0ZTfHx8fHx8fHx8fHx8fHx8fHx8fHx8fHx8fHx8fHx8fHx8fHx8fHx8fHx8fHx8fHx8fHz/wAARCAElANADASIAAhEBAxEB/8QAHwAAAQUBAQEBAQEAAAAAAAAAAAECAwQFBgcICQoL/8QAtRAAAgEDAwIEAwUFBAQAAAF9AQIDAAQRBRIhMUEGE1FhByJxFDKBkaEII0KxwRVS0fAkM2JyggkKFhcYGRolJicoKSo0NTY3ODk6Q0RFRkdISUpTVFVWV1hZWmNkZWZnaGlqc3R1dnd4eXqDhIWGh4iJipKTlJWWl5iZmqKjpKWmp6ipqrKztLW2t7i5usLDxMXGx8jJytLT1NXW19jZ2uHi4+Tl5ufo6erx8vP09fb3+Pn6/8QAHwEAAwEBAQEBAQEBAQAAAAAAAAECAwQFBgcICQoL/8QAtREAAgECBAQDBAcFBAQAAQJ3AAECAxEEBSExBhJBUQdhcRMiMoEIFEKRobHBCSMzUvAVYnLRChYkNOEl8RcYGRomJygpKjU2Nzg5OkNERUZHSElKU1RVVldYWVpjZGVmZ2hpanN0dXZ3eHl6goOEhYaHiImKkpOUlZaXmJmaoqOkpaanqKmqsrO0tba3uLm6wsPExcbHyMnK0tPU1dbX2Nna4uPk5ebn6Onq8vP09fb3+Pn6/9oADAMBAAIRAxEAPwDrYoozEhKKSVHan+VH/wA80/75FVF1OxjUJJdwq6jDKXGQR2p39raf/wA/sH/fYpXRXJLsWfKj/wCeaf8AfIo8qP8A55p/3yKq/wBraf8A8/sH/fwUf2tp/wDz+wf99ii6Dkl2LXlR/wDPNP8AvkUeVH/zzT/vkVV/tbT/APn9g/77FH9raf8A8/sH/fYoug5Jdi15Uf8AzzT/AL5FHlR/880/75FVf7W0/wD5/YP++xU1vd291u+zzRy7fvbGzii6Bxkt0SeVH/zzT/vkUeVH/wA80/75FOopkjfKj/55p/3yKPKj/wCeaf8AfIp9FADPKj/55p/3yKPKj/55p/3yKfRQAzyo/wDnmn/fIo8qP/nmn/fIp9FADPKj/wCeaf8AfIo8qP8A55p/3yKdRQA3yo/+eaf98ijyo/8Anmn/AHyKdS0AM8qP/nmn/fIo8qP/AJ5p/wB8in0UAM8qP/nmn/fIo8qP/nmn/fIp9FADPKj/AOeaf98imSxRiJyEUEKe1TUyb/Uv/umgDgrxR9uueP8Alq38zT7W0ikhmublmS2hwDsA3Ox6AZpl44F9cjB/1rdvc061vUhjmgniaW2nxvUHDKR0YGuXS57Tb5FbyF+zw3MiJp0cpbaWlWUjCAd93Ax9akisfLW9ju4AJYoPNjbd09CMHBBzRHeWMBeKGC4NvLGY5mYjzG5yCOwx+tPOpWxWSMQzCL7P9ni5G7Gclm9846VVkZuU9ktPxFubKAPI0VuwRbRZiqOPkY9zuOSPpUD6XdxwtLJCuxV3kq6nK/3gAeRU76nas0pEVx89qLYZI4Hr/L9aDqdqWJ8mfH2P7IOR09aGosFKoun9feVZLKaGLzZY1VcA43gsAehI6jNbfhAAfbMeqf1rKudQgmsUt1SZ5FxtklwTGB1CkckH3rU8HnP2z6p/WnFLm0JrOTovmOkrIvZrjT9RW5Z3ktJPlZOy/T+f51sVR1mN5NMlWNC7ccAZPUV1U2uaz6nj1U+W63RQtr6WMy6hdu/lynZDAOd30H9frV6z1MXExgmhe3mxkK/cVTv7OeSwspEjYvAo3IPvdB09+KZYxGe9R/s1yoVWBlmkJ25BHGRz1rZqEotnOpTjJRLD69GJH2QSvCvBlHTPapJtZhhgt5mjfbMCcDGRis1PtdtZzad9jZ2bOHA4x6/4VL9mn26SPJc7GJfj7vIPPpxTcIf0/IFUqP8A4bzNiyuGurdZWiaInPyt1rF1K6b+1JImu5beNFA+TJ5wD0H1roDWJeXV0r3ML6eGMmVSRFJyO2fWs6XxPQ0rfClc0tOGLOP/AEg3APIkPeszXbuaK6hSCRkKLvIU9ee/r0rQ0m2ktLBI5fvkliM9M9qqNayXOt3BljYReVtV8ccjHH5mnHlU23qhT5nTSWjZX1nUJG+zi2kaMFBKSp9ema0bnU47a0hlKs7zKCiL1PFZVnp85tL0yxOHCbEBHUjnj8hT2huUtdPuxAzPACGjI5xng4+n9KtxhpHsZRnU1k+peh1lZHaM20yyqhYpjJyOwFULa+llt76OTzn3q7K3UR/KeCe1T2n2i51lLp7Z4oyhxkdvf3os7edbPU1aJgzlwgI+9welK0Y3+RV5ya17kVhqosrKCOSCUxKSpl7dSePWtC81VbeYQwwvcSBdzBP4RVCW3nPhyGIQuZA2SmOcZPb8aNURvtHFpOsqoBHPCepx3A//AF03GEpfeClOMLehtW8y3ECTKGVXGQGGCKdN/qX/AN01FYeeLOL7V/rsfNUs3+pf/dNcz0Z1xd0mEP8AqU/3RT6ZD/qU/wB0U+kMKKiuJ0toHmlOEQZPvVDT9YF7cmFoTGSCVO7OfrxVKEmm0Q5xTUW9WalFZOoaz9mmMMCCR1+8xPA9vem2OtiaZYrmMRlzhWU8Z9D6VXsp8vNYj29Pm5b6mxSUtFZmwUlFc0ZL621CaK41RzFbRiZ28pfmGR8uKTdi4Q576nS0VkWuuNNcwwTWUsHngsjMcgqBnP6dKZF4hD2r3T2cscCgBGJHzvnG0f4+xpcyH7KfY2qKybfXN0ssd5ayWrRQmV9xzxkdPXrSW+u+c+x7N0aRC8A3gmTAzj2NHMg9lPsa9Fc/p2tyx6Y818jyMH2xsAP3jH+EfSrUeuxCC5a6haCW3ALRhg2c9MEdaOZDdGadrGtRWDa391da9As0UtqPIJMLNkN6H/PpUuuXM8N3ZQxXYtI5d++QgYGMYzmjmVrh7J8yibNFc9Z65JBZzPcbrtUuPJjlRcGTOe34fqKtPrcq+TGunyvdMhkkhDcxrnGenX296OZA6M07GvRWR/b6PaW8sFtJLNcMyxwg8nB5JPaq93q96t1Y7LSaLfu3wnGZD0wD7de3WjmQKjN6G/RWHDqKWUV5KWuLhzdmKOJzklvRfQVO+tPDbK09lJHcvJ5ccBYfMfXPpz1o5kJ0pdDVps3+pf8A3TVTTdRW/WQGMxTQttkjJzg+x7irc3+pf/dNPchpxdmEP+pT/dFPpkP+pT/dFPpiMrxET9iQDoZBn8jWfpE0FqtzcSsBIq4RSeT9PxxW9eWyXls8LnAbofQ9jXNy6XexPtMBf0ZDkH/Cuqk4yhyN2OGvGcaiqJXGWUDXt6sbk5cl5GHXHf8Az70y/iSC6miiYlEOAc8it3SNPktI5JZQoncYAznaPSsaDT7q4uhFLE6ktmV2GB78962VROTd9EYSotQStq2dTCxeGNmHJUE1JSdKWvPPUQVl3GkLc3l1NLJ+7uIRFtA5U8c5/CtSik1cuMnHYxbbR7sXVvNd3qyi3VkRQmOCpH5/4VHdactp4dS1kaWQwvuWSFMlTuJzjPQZreopcqL9rK6bOY0+CXVL26kuHkmge38nzjH5fOQflHtirum6NNaXMcks0DJECBshAZ+MZJrUF1Cbs2of9+E3lMH7ucZz0qEapZGze7E4NvG21nAPB+nXuKSikVKpN6JaFD+wc6SLNp8yJKZUk28A+478Gkj0J3tbiK5liBlAC+TEFCEHOfU1tgggEdDQTgEnoKfKifaz7mTZ6XdpqCXl7drM6IUAVMcf5zU9/pq315aTSMpjg3bo2XIfOP8ACrFneRXtqtzDny2zjcMHg4osryK+tUuIN3ltnG4YPBxRZA5TvftoQX2mrcxW0cJWBYJll2qvBx29utRX2m3El8LyxuRbysnlybl3Ar6j3rTop2RKqSRiLoUsFrbC2ugt1bM5SQpwwY8girP9m3Ek1hNc3Qklti5YhMbt3bjpjFWheRG/NkN3nCPzDxxjOOtWKSSKdSfX+rmO+hs0U2242zG6NzE4X7h9CO9JcaPdXlqn2u6SS6jcsjeWNgBx8pHccda2qKOVB7We5n6VYSWKyGV4meQg4iiCKuO3HX8auzf6l/8AdNPpk3+pf/dNNKxnJuTuwh/1Kf7op9Mh/wBSn+6KfTEQ3VwlrbvNJnao6DqfasCTXLx2ygjjXsMZP51f8Q5+xR46eYM/kao6Pp8d75kkxJRDtCA4yfU11UowUOeRxVpVJVFTg7DP7avf76f98ClTXLuNg0mx0H3l24yK1v7Fsf8Ankf++zTo9JsopFdYfmU5GWJANDqUrfCJUq9/iLtLRRXKdwUUUUAFFFFAHOeJJGsLuC+i+80TxE9O3H8z+VZ5s5LW5i0d8slw8Up57YO7+X6V2DxJIAJEVwpyNwzg+tBiRpFkKKXXIViOR9DUOF2dMa/LFK39dPuOSvbhvNvriS9mhvYJtsECnA25GOO+R/nmr8Ect5r1yZ55kWBY38lXO3cVHH06/nW41tA8yzPDG0q/dcqCR+NPEaB2cKoZvvEDk/WjlE6ytojk9DnkEtilzK0VuVf7OqnCyNkghvU//W/Gvp8qw29nLa3chvDOENuG+Xbnpj09/euyEEQVFESBUOVG0YU+o9KalpbpIJEgiWQDAYIAQKXIU66d9N/+CcreXD+ZeXMl5NHfwz7IYFbgrkY47gjP+TUupTGS8vTeXktrLbxq1vGjYBOP15/zxXTNbQPMszQxtKvRyo3D8aJLaCZ0eWGORk+6zKCR9KfKxKtHTQ5W+uLz7Qs8W5J2sEM7KPmVc/MQOx6fSunsGieygMErTRbBtdjkt9fepvLTeX2rvIwWxzj0pI40iQJGqog6KowBTSsZzqKaStsPoooqjIKZN/qX/wB00+mTf6l/900AEP8AqU/3RWNqerTwXjQQBVCAZJGSSRmtmH/Up/uioLnT7W7cPPFucDG4Eg/pV03FO8lcyqxnKNoOzOfn1S5uIWimKMjdflqG2uprRy8D7cjBB5BrZvNO06ztnnaBmC4wokbkk49arabDp9+7o1oY3UZwJWIIrrU4crajocLpVOdJy1IP7avf76f9805Ndu0YNJsdB95duCR7Vq/2LYf88T/323+NOTR7GORXWHLKcjLEj8s1m6lG3wmqpV7/ABF2loorlO4KKKKACiiigAooooAKKKKACiioJ5HEscMZVWcE7mGcAY7fiKBDpp44docnLnCqqkk/gKdFKkyB423KSR+I4IqvGv2rLMSksLMgkT8M4zn/ACKnhiSCMRxjCjJ5OSSeSTRsx6NElFFFABRRRQAUyb/Uv/umn0yb/Uv/ALpoAIf9Sn+6KpazeS2dqrQ4DO23cRnFXYf9Sn+6KJI0lQpKodD1VhkGqi0ndkzTcWk7HKTX91cRmOabeh5IwKZBcS2rF4H2MRgnGeK3b7SYTaOLSFVmGCvPXnkflVTS9LYu7X0QCYwqse/rXaqtPlbt8jzZUKvOlf5lP+1r7/n4P/fI/wAKVdYvY3VzL5gB5QqPm9q3f7MsP+eEf506LT7OOQPHBHvXkHris3Vp2+E1VCrf4y1S0UVyHeFFFFABRTWZUUs7BQO5OKZ9oi7Nu/3QT/KiwXJaKi+0Rd3C/wC9x/OpAcjI5FAXAkKCSQAOST2qlDPcXyGSAiCA/wCrdlyzj+8B2HpnOakv1EkccLfclkCv7jrj8cY/GrI4FIrZFf7PKo+W7lLf7SqQfwAFMEm+Vba9iTe2Sjj7r4647g+36nmrlUtVAFoJT96GRJF+oYfzGR+NGwLV2Yl1drYhY0jQLtLDJ2g4/hHByTnpVxCWRWKlSRnB6ioy7ySskZConDNjJz6Ck3yRTKrkPG5wGxgg+9OxN1YnooooAKKKKACmTf6l/wDdNPpk3+pf/dNABD/qU/3RT6ZD/qU/3RT6AKOsLM2nyC3JzwWx1K965bAxntXR6/KyWIVSQJHCtj05P9KoaDFFJduZAGZFygP6n/PrXZRfJTcmefiI89VRRllSoBZWUHoSKfCkrTxi2z52fkxXZOiupV1DKeCCMg1x0+IbmTyGIEbny2z0weK0p1faXVjKrR9i07nZfWlpkTmSJHIwWUHFPrzz1UJVU3LzMUswGwcNK33V+nqaS8kVg6PJ5VvGN0z5xx6Z/n/9eke9gh037RbASRhcRog+83QLjsc8e1PRC3KkytJeGNZpP3I/eS8bix6KOOAByceo96PKJ63Nyf8AtqRSwRGKBV3b2OWd/wC8xOSfzqThQWY4UDJJ7CvBrYic5t3sbxikiOCNzqEMaTTkIpkl3SFhjoAQfU5P/AaXU7xLNjHZxF7rG8ohwAPVu3PQev61XF21tCTEoN7d/vArDiKPopb6Dt3JPuarxoIgcMWZjud26ufU16EZujTUW7yMZtXNWWY3VtGUwZDtlgccLJjnA9MjjHvVyCdLiISRHIPY9QfQjsaytI2vHPYSA7UPmRf7pPY+obP04q5DbxzMzSbluIztd42KFvQnHXjHWuxPmXMgT6Mu1SnYXlylsh3RwuJJmHTI5VfrnBPsPeklS3WQpJPPI558tZGyPwX+tLHdwpKLOAQxTAZ8lnCn16DP1p2Y00tiUFoJZNyFonO4MoztPcEdaGLTzRhUYRodzMwxk9gB19/wp/8ApH/TL9aRmul6RRMPZyD/ACqiCeiq/wBq2D9/E8Q/vHlfzHT8cVOrBlDKQQehBqbDuLRRRQMKZN/qX/3TT6ZN/qX/AN00AEP+pT/dFPpkP+pT/dFPoAq6hai8tHhztbqp9CK5ZhLaz7W3QzJ74P4e1dkSAMk4FVLq409l23MkD4/hJDEfhW9Ko46Wujmr0VP3r2Zz0mpXksex7htvfAAJ/EUun2L30qhVIgU/O3bHoPerzXGixNlIPNP+6SP/AB6pU1+AOqeQ0cXTdkfL+HpW7lK3uRscqhHmXtJ3NigkKCScAcmlqC8z9lkA6kY/PiuFHpPY52S5ku5TI4KRxSsVj9XB+835cDtwaY8xglN0+9493mTRq5Uk4xuUj+IA/j09KtapD5GqOR924QSD/eXCt+m39aht4ftN/bQfwhvNf/dXBH/j239ap2Z1pR9nexq3NpY2du88r3CxrycTyEkk+meSSf1oOn29zaeZau8gkTMZkmdkb0yM8j2rNvLv+0LoSqc20JIhHZ26F/6D8T3qTTLv7FciGQ/6NO3yntHIe30b+f1rj5qbqctjP2cuXmIJo5bF9l3cWgnl+dmZ2LP78L+FRtcIVIF1ag+oZ/8A4mrWtf8AIXH/AF7r/wChNVPNdKw1N6sx5UaVrdG9vLb7M1on2YHeElYnyyMEYKjjIU/hVvdJd3T/AGVjHCQFklxycf3fz61kWKhr4qpPnSRYVcfLt3Dk/wCHfFdHhbW2O1WZY1Jwo3Me/TuTWjXIS9XYy9SvDpdtMtjHGpiVSzSAnczHAHXJPcnPHHXPHOQ6tNHqf9oTQpM5ydgYoAxULkdewx+NN1nV5L5/MVQkLEZjA3EYzt3EdD8x49u+Kos5UqHTB9Ac1m27nbQhRcff3Okk8WMbi38u2KQ7v9IL8kD/AGcf4VqP4g077LLNDcJI0aFhGTsZiBnAB5riBIrA4z+Az/KkfawIBBJIHBpXN5YSm1eLOrg8W2zgCaB0bOPkYMB+eD+lX7W4hvFkm018OjYeNlKqT15BHB9x+tch9qUlWntYZVS38hVPABHRz1yam0vWbvTLVIIIrdo/vHKEMT7kHr74pqRzPCVOiO0t7lZ9ylTHKv3o26j/ABHvU9ZGnXbazZfa1h8ieNyqHduBxjv6HpitOCUTwrIBjPUHse4/Oq80c1mnZklMm/1L/wC6afTJv9S/+6aQBD/qU/3RVDW7uW2tkELbWkbaW7gY7Vfh/wBSn+6KjurWK7hMUy5XqCDgg+oqoNKSbIqJuLUdzkXZpDmR2c/7TE0+G2knO2CMuR1ArSn0GZcm3lWQej8H/P5VnT2txbn99C6Y/ixx+Yr0YzjJe6zyZUpxfvospo183WNU/wB5x/SrUPh9y4NzMuzPKoM5/GqMGpXkGNk5df7r/N/9etK219SyrdRbMnG9DkD6isp+2WxtS+rt6/ibNQ3gJtZMdQM/lzU9IyhlKkZBGDXCj0mZmvReZYLcr1t2Emf9no36En8Kzre0ubmyupLUJumcQks23MS53YODySSPpS3V7fxXUtqWRYUARQ8e7zBjk/jUMF7e2sKQ28kKRRjaqmLOB+dRKcVdMftklylj+zdRAAFvAABgATcD/wAdqGIYv2sryGNmK8xCT7+R2JABPtnNTQalfSSYnu4Ykx94Q/8A16qXTfapg86qxmt4nYdskHkelTSoU5SuinXbiTvHILhzqMcweOIJA20uZQC33ivAbpn86q7wX2lJVycZaNh/MVes9Wns8Jc77m37OOZEHv8A3h79frWvLcR3Fmstu6yxuy4ZTkEZFdS5oaMjm0uitosI8lrojmX7vstS6rcy26RrE6xGQnMzjITAzjHqQD+R9gW2V6s0Ki3kglI4ILlWzwTkYPPI/Oi9T7YgR4ZlMZ5KbGHIwRgn0PpmsajlK9txxRmytaXt9G1/ZIMQ/PlH37zgYwPvcEEDGRnPFImj6PPC8UVy3nPjynlb507jaCBwcfj61JLZ/Mvl3gDZwhn3I+Cu0kk8s3CkdOn40S2Fyw2+QSmGhRVYELkk7v8AdGR7jb0rHmqLoVYry+EjLA7y3RkugD5eF2ofYjk8+1Zcuhaglu1y9qYvJwTGrBmfJ5KgEjgVpRm7S+kw+ycJuLvyVIHzZHUqTnGeOmPSrEF9LZtMiMWyokImcsV4G5u3BJAxwM5PAFP2q6oFdbMwbWK5eFpLfTmvYM4LkDcDjp05Hfgd6pT3UJkXyj5aFQQOuT3PP8ge1ddNqN1dweXGVgk8szq6Pwy4OByODu2nHIx3NQ3cdjPBIltYxxyTgtIrKNzgY24KnuxXkH8KPawLjOcZcyepH4U1ZCV0p1RWRSyPu5ck5xj6Eng9K6GIeVdSx9n/AHi/yP8AQ/jVPTLLSrd0SzELzQg/PkM+Dwef0q5Odt1bN6lk/MZ/pW0TKbu7limTf6l/900+mTf6l/8AdNABD/qU/wB0UrusaF5GCqoySTgCkh/1Kf7orL8RK7WaFQSivl8duOtVCPNJIicuWLYs+vW6ZECNMfX7o/M/4VnT6zeS5ClYl9FHP5mqAIqSGURNuMMcvtICR/Ou9UYR6XPLliJz0bsMRXlciJHkbqdoJNaEGiXMxHn4hj/iBOWI9sVNDr3lqFNooUf3Gxj8MVcg1y1ldUcPEWOAWHH5ionOqtomtKnRb1lc0unFLRRXCekUdTsPtkYKELKn3Se/tXPyxyQPsnQxt79D9DXXU10SRdsihlPYjNRKCkZyhfU5E/dP0q3FAWtYpfs0spazhEbIMjIByD+YrRfw/YO5YI656qJW2/lmrQUWkCRiWKGJAFUFcYA6Dk0U4uL3CMbbnO+TdL1srnPsmaWzSWK/jbyLiBZGxIChVX9yPX3rZuNTtbZlWa7kDsMhQnUevSmxXtncWE1zF5kkO1vMk/iXA5yCcjHXFdPtG9x8ml0VHbTJZGikmtfMX/WCWLofcggZyDz14p1vZkGK40yVhCXDukc5YMOp+Vh1OecnikW9t3SOOaaKVJvmXzId4Gcg5Ixjnd+H41LaR2kd4bq0Fu7yL5YWCZcN/EeMdeM9TwKyejNFqXbm88u3kYxSowU43ISM++M1QZxbqy20NtOEKiONceYVC8nPrn2/nV65uAREkkUqFpBxt3dPm/hz6VUk+1uscVtcWtyu5vME3zHkjAx6AZHPP8qRWyHW19FNMlswu7a5bI2sGYZAycEgjpUfl2yzfZx5EXzMYwimNnCgbjuU8YyR07VPZtJM7LPYS2RUZ3LKNp5x2P49KpLcWyKUuZCpEYcvLHkASn7qkYbPPNJq+4uhJ9gWVC0UkkhPBkSRZQRgYBJweMDkc9855qGWyXG03SxuyEEyq0eMYK7c9sgE8n9afHp8U8e+wlmhXn/j2nIJOepVhxyOmat3M0sksvlCSCZIlCMY9+0lsnIGR0AqHTh2GivpVrML5pnRlhGWQ7wQCeNoxnjH06DitO4Obm1Qf3y34BSP61lSSut07Nb29xEzceWQJRk9Ox4/rV3Tv38jT7J4wg2COc5ZTnnufbvVwioqyIkaNMm/1L/7pp9Mm/1L/wC6aYBD/qU/3RT8UyH/AFKf7op9AFWTTrOX79vH9QMfyqrJoVm/3DJH/utn+ea1KKtTktmZunCW6MJ/DzD/AFdyD7MtQDQLpnCSPGIz95gTnHtxXSUVft59zP6tTvewgpaKKxOgKKKrSg3MxhBIiQfvMfxHsv8Aj+FCEyvfak0SYtY3lY5+cL8gx1+boPxIFV9Imaa9lMhL7oklUuBuTOePpxn86tapHcG0VLMfLuxIihclMHgbuOuOvbNVNJsZorpJGjaKKJHUbyNzliCeBwFGOn6VEm+ZJbCtqUPEkdibqRxPJ9u8oDygflx68jrjPy5GePXmlZ3b29heRR2zzC4JWVgTsiXaB1APYnr6VoC2j1u+kNzG1ncKvBicEkA4IbIxkccj19qdq1m+maUlppsMrxyuTPIMsTx/FjnB74HQEd6bR2RkuVQZT0KecIkMVu8kJLM06Lx7jnjoMda047PTdS3LElvNt7bGiYAcdsemOnrUPg+Vzb3EWwsgcP5o6ElQNv5AH8a1JYXtJnuLWNGEmPNBHPHcH09qtaqxjV0qMgWOWBBbESOyRNmTzAxBc8cnHoaiuFulfcsqPAq48q5QjdgYGWI5Oec59PepGkWdpBcRq6zSKiKjcsVG7HIA9Tyeaa0bFzcWN20Rc5IZfMjIJ3HocDr14P1pEscokewlaSH7LJu8uMRTllO7ABwOOpxgjtUcmoJbxFZvNRVkMKpLEGDhRwwAwcHHB6VJ5azrbJN9nmudzF2g+XO3JHPUc7e9IJLuOGA3EMitIP3wVt6ofoQ3GPQ0DewkdpYzXCzxW1vLJEVwYJNrKV6ZXgDHTFSowmcTOZ4cTlwFUkOANuDjIxxVazuLKUzXtjHbTzRqWdlQxNz1zwck46+tSNFBt+eaaOaOEW7lDnGee2cE8daBdBgF9CFWK6t79GIRklHzLx2x19TnsK17eFbeBYl6KPzqvYWrxL5lxI0spJ2l+qKTnH+f5Vdp+RAUyb/Uv/umn0yb/Uv/ALppDOVnublbiVVuJlUOQAJCABmmfa7r/n6n/wC/hpLj/j6m/wB9v51HXqRirLQ8Sc5cz1LMD39zL5cM87PjOPNI4/OojeXI63U4P/XQ1csfLgsZJpbj7O8rhUYKWICnJ4HrVlk2SXMtgY2uJtske7H3D1xn3zmsnNJtWN405OKfNqZX2y5xn7VN/wB/D/jS/a7r/n6n/wC/hradVW4m+zgLd7U4jC524/h3cYrH1ARi+kESBF4yoIIBxz0pwnGTtYmpCUFfmLFrrNzAw88+dF3yPmH0NdHHIssayRncjDIIrja3vD0pa1kiP/LNsj6H/wCvms69NJcyNsLWk5ckjVdgiMzdFGTXJS3dwbjeZ5Y5t4ZVjYiMDcAVI6MfmGc+o6V09+C1pIobaXwufTJxXPS6dcQXRtfIWdp9v75YCI8EnduGccdcZGa5o2tqeh1NLX7nZAtsGK+aC0jDqEHXH1JA/E1S0e9gsGnE+La3f5gMfIjglWGRx2H1q6+h5hgRblt0UXlMXQMHX6dv8Kq29hJFdAakI1tIchWLhVlbI2fL7AHg96k1Tjy2IftptdTlvVhxAwYKZnEeSdueOT/CT+Nal1fu+mQTQK8MtyyqoZfmXPJ49QoJrDmkij1WSa3hhi8h+i4TaqH5vz5/Aj0rW1iSSe1tXELpC43szRsXibHy8KQR1YE/401uTV0VxmkzyC9a1gO6CPd5qsiIVPYjbjOT7fjWLtlmjWYGR3kJLTB8vHzxtBI/Q9q1dO3z3toUZpjDu8ycIVUqVI2+5yV49s1BJpl8t5JJ9k8yQuxDxsiIwJ4z0PT1z+NRWWuhz6tFy51G1Ty5bFPtMmAfLUY2g9ecfK3qD+VR29hbvEJLGa6sMEhgp46dD1HHb6mq2o2cVjYwQSRRyXUxZ5JFXkjOSAevVgM9cZrT8PArZshTYFbAX0Hb9MURk27Md3ewy5WWcSJBLB9pjhVUmkwRknk9OuB6U2Vru3d5FiRrcfdSOTaegz0OM5yenT0rQfULUOUVjM6nkRIZNp99oOKYmoWe47iYG9ZozHn8WAp3RtaZAHuLyIeQkgy43eeoAwpz1HUVcgso45nnYAzSHcxA4zjHH4U+WXBjCsAJD97qOlEMhdpFJDBDgMO9P0I33JqKKKQwpk3+pf8A3TT6ZN/qX/3TQByNx/x9Tf77fzpba3e6mESELwWZj0UDqaS5/wCPqb/fb+dFtK8NwjxuEJO0lhkYPXI9K9TXk0PE09p721x1zbCARyJKs0UoOyReM468UlvctbhgI4pFY5IkTcM+tS6jcpcSrHAoS3iGECjAJ7nFNN2pQr9jtwSMbgDn69alXcVzIp8sZvldhyQvqLTzPOBMiltpHUD09B2pV05zCCJVExj80QY5K/X19qbp8scMk5kbaGgZFPqTjira3Vt5iXxkxKkPl+Rjkt/hUyck7LY0goSV5b+plA5Ga2vDf/Lz9V/rWKowOa2vDf8Ay8/Vf606/wDDZOF/io17mLzraWP+8pFZOkXX2ZFtpYikUkhELKwZVzyFPp7D8PStusaTTz/ay7QqxSMsrHOPuHIAHc5PJ9BXn9D11bqS6jqEkRmWB441t13SyyLuAOMhAMjk8fmPWn3qiW1trmVArqVyM5ADYVh79f0qiz3CpNHbqGnSaQyrxk5JKE5/hIxk9cDimrEWt7iVCHsCxEcIcoGJwDjHUFsgA8d+9cXPKfNFouxfS0gvNLt/PgEzIisATjLAY6/5FZEeq6hKVElyYJmGfK+z7dp7j5uuM+taWk2wMpmPkxvF8my3GEbIBBLdW4+nOap+IJtt8xP/ACxtgyD1LEjA/wC+RXZQfMldGcy5NqlwmiW14kaebKE3kglI8jJYjrj8e45qG01udpYVmSCaOVxH5kDHgnpwc8fjV93/ALL0YEjcbeEAD+8QMAfiawbSO5WdWtUE8tsPNkzxmR8jOOM8FzjI7VaSsxl1DJc6/NbXLLcW67iI5EUqoAXGBjqC2M96khtx5cdhbO6QylpHbcSwjHAGff8Alms+xnmk1SVoZFeeQlHTyWXys9cHPque/StxQtvqkUfRHt9ifVT0/I/oaU1ZDj8XoW4Yo4IljhRUReAqjAFPIBGCMg0UtSIzools9RNugAtrhC6x9lYEZwOwIIOPY1oKoUAKAAOgFUZT5usW6Lz5EbO59N2Ao/Rvyq/SRUujCiiimSFMm/1L/wC6afTJv9S/+6aAOOuJ3F1MMJgSMOVHrUfnv6J/3yKLn/j8n/66N/Oo6rnl3I5Idl9xIblx1Cf98ij7Q/on/fIqawnihMnnqrKBvQlckP04/Ang+lWvL0gT/K0ZTjduZ9u3J5H+1932o55dw9nD+VfcZ5uHAyQn/fIo89+uE/75FWoZLaPVFaERJAiYBkJw5xyT1569scVUmKtcSshLIXJViMEjPpRzy7sPZw7L7hfPf0T/AL5FbfhmRpPtW7HBXoMetYFbvhb/AJe/qv8AWk5Se7GoRWqRv1FcQ+dHtztYHKsP4T61LRSKMXVr60toEkv7KOa5B2ojKD75BI4X3qva6v8A206WpjFrL/rIznzEcAcj+E55z+Fbtxbw3MRjnjWRD1DDNZ8eiQ2+o/brd2EhLEq/K5PU+1JpS0Li4qLTWpAg/slxJLGNxHkwxwnmY5JLHPQAY6njLdcipLW8ttQuoftdnEJhloJMiRTjrtbHB7/hUmp6dLqBj3bF2qyNhj8ytjPbg8Cqi6TfQzJLE0RkBYlmPQnjcMADOM8YxzWSUou0dgXK1ruNsLdZNUvLaUtJE6yBg5zu+YYz7jJwauXlv9g0t4dOUo8jDPzne2SN2CeS2On/ANam22kSx3LXL3kiyyH59oXn9MD8BWlHbxxuXwWkPV2OT/8AWrSCstSZO70M/S7IadCjXBDTsNqhR90f3QPSrV1HHeAQlnimX542xgqR3Hr15HvT5PkuVkYEpsK5AztOf8/lQ372eIoMqhLF+3TGB69f0rR67kptbES3NxB8t3AzY6SwKWVv+A9Qfbn60j30snyWdpK7/wB6ZTGi/XPJ/AVYWV5SfKUBAcb2PX6Cl81kdVkUAMcBgeM+/pU2ZXMuxBZwLal/NlWS5mbfIx4LHoAB6AcCrlUAm23kheFnlcnPy8Mexz0H9KuoCEUMckDk+tO1hXbeo6iiikAUyb/Uv/umn0yb/Uv/ALpoA4q5/wCPyf8A66N/OmAMzhEUs7dFHU0+6/4+5/8Aro3862vDdspgmuOPMZtikjOAP/10AZ66LfuufLVfYmnf2Fff3E/76q/FrUsKsLny5SGIyvyHALDgc5+6cntmppNaMWfNgUEDlVkywO3d0x0wRz65oAyv7Cvv7qf99VDc6beWqb5YsoOpXnFbJ1qVW3GGPyyAq/OfvZbnOPu/KccZ6evD7fUzeX8cKoqRMj7kYguSNvUdhzxzzQBzPXpW74W/5e/qv9ayb+BbXUJ4U+4Gyo9Aea1vC3/L39V/rQBv0UUUAFFFFABRRRQAUUUUAFNbO07euOKdRQBDalTbR7OgUD6UlwwZo4hy5YMfYA5z+mKcYELFhlSeTtYjNQ3EUkUY+ygglh5jLguVwem7jOcde2ad+okr6EUmoMkxXamFlEXlk/vGzjkD05z9BWhVe0WUwo1yo87nnAyBngHHfGM44zVipRbt0CiiimSFMm/1L/7pp9Mm/wBS/wDumgDirr/j7uP+ujfzrofDX/IOb/rq39K566/4+7j/AK6N/OtzQJlg0zc+cNPsGBnkkAfqaAJhqsf2qSKS2BWNyimM72zuA5GOMk8c9qBdWD3gnEczzsAIxgncCDyozjoDz/jT4r3TZI1wQiO3nAv8o3bjzz3yCfwqJ/7KR50CAtGN7FH6MM/KDng9eB60APi1OGUtE1sRzsWILljgsOnTA21as721vZJDbkFkxlsdQc4OfTg1ABpc4jYNFmV/lw+CWyT2Pqx/P3p1vcafBLtt2QCXOWV8qCCOOvH3uAKAMDWv+QvP/wAB/kK0PC3/AC9/Vf61n61/yF5/ov8AIVoeFv8Al7+q/wBaAN+iiigAooooAKKKKACiiigApu9S5QEbgMkelVb++NlsJhaQSZVNp6v/AAr+PPNCQNBp8iO7mZkZpJIxlixHJA/kPYUrlcul2XKSubspbuxi2xwTGAMwMgifdIxTg7Tkjnv0zR/aGpKszFyZIgRIvljYmEznd0zu7Zpcxp7F9GdJS1zpvNSMRIacw5yswt/nLbQQu3H3c5Gce2e9Oc6pMUmlaWJkmI8tI8qoCZz6sM8f/Xo5g9k+rR0FFYTPfXOhMSbhbkSqMhMMw3DkDAOPwHSoIzqVnbBIFlZH8wsDHzH+96jjqQScYPqKOYXsvM6SmTf6l/8AdNV9Mknlska5z5mSMlSpIzwSCB29hVib/Uv/ALpqjNqzscVc/wDH5P8A9dG/nWlopiurS50yd2Qv86lThse3uCAfxrNuf+Pyf/ro386j7hgSrKcqwOCD7GgR1cmjW7O7o8kRfA+QjhduCoyOhFB0W2KqFaRSoZVIYZAYkkdO+4j/AOvWAur6iqhRdEgeqKT/ACpf7Z1L/n5/8hr/AIUAbp0WBmLPLM5fAkJI/eKMYBwOAMDpg0n9jWybJXml3Qj5JGYDYBjHbHAHf1Oc1h/2zqX/AD8/+Q1/wqC4vLq7G25nZ1/u9AfqB1oAW+uFvL+adPuMcL7gcZrW8Lf8vf1X+tYVbvhb/l7+q/1oA36KKKACiiigAooooAq3t9HZeWHSSRpCdqxrknAyf0qrJrdsFJhSWUEfKyr8rNt3bc+uKvTW0U8kcki5aPO05IxkYP6VVXRrJGUqjgKMBPMbb93bnGeuOM0nfoaR5LakEOuRmMvPG4P3vLRCSihQSzewz1+lSnW7RWcMJAq7gr7ciQg4IX1PIp76PZuuNjr2JWRgSMAFTz0IA4pz6VZuu1ouAXIAY8Fjk4/L8KXvFXpeZHbap9rvvJjQoioxcSLhlYFePp81Nhv7KfMYgYR3DNgtHhZcAkn34FT2um21pIZYlcyEHLO5YnOM5z9BUZ0e02bB5qqG3KFlYbOuQvPAOTwKNRXp3I01y2cIIop3DFVXbHwSV3AflSQa3E1ujyK74RTJJEh8tSe2T9RVuLTraHZ5ce3Y+9QCcA7dv8qhGjWarsVHWMpsKCRgrcYBIzyR60ahemMbVkXURBj90PkJxz5m5QB9PmpX1q2RyoSZsNtJVMgHcVH5kU/+x7TYQVcsf+WhkO7OQc59cgU5NKtEXAjb+EklySSrFgT+JJo1C9MntLlLuBZowwU5GGGCCDgg/jT5v9S/+6abbwR20flxDau4tjOeScn+dOm/1L/7pqjN2voc7JoxlleT7RjexbGzpk/Wm/2Gf+fn/wAc/wDr0UUhB/YZ/wCfn/xz/wCvR/YZ/wCfn/xz/wCvRRQAf2Gf+fn/AMc/+vR/YZ/5+f8Axz/69FFAB/YZ/wCfn/xz/wCvV3TLf+y/N+fzfNIPTbjH5+tFFAF77d/0z/8AHqPt3/TP/wAeoooAPt3/AEz/APHqPt3/AEz/APHqKKAD7d/0z/8AHqPt3/TP/wAeoooAPt3/AEz/APHqPt3/AEz/APHqKKAD7d/0z/8AHqPt3/TP/wAeoooAPt3/AEz/APHqPt3/AEz/APHqKKAD7d/0z/8AHqPt3/TP/wAeoooAPt3/AEz/APHqPt3/AEz/APHqKKAD7d/0z/8AHqR7zejL5eMjHWiigD//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7" name="Picture 6"/>
          <p:cNvPicPr>
            <a:picLocks noChangeAspect="1"/>
          </p:cNvPicPr>
          <p:nvPr/>
        </p:nvPicPr>
        <p:blipFill rotWithShape="1">
          <a:blip r:embed="rId3" cstate="print">
            <a:extLst>
              <a:ext uri="{28A0092B-C50C-407E-A947-70E740481C1C}">
                <a14:useLocalDpi xmlns:a14="http://schemas.microsoft.com/office/drawing/2010/main" val="0"/>
              </a:ext>
            </a:extLst>
          </a:blip>
          <a:srcRect l="21671" t="14373" r="21671" b="41093"/>
          <a:stretch/>
        </p:blipFill>
        <p:spPr>
          <a:xfrm>
            <a:off x="7148069" y="60357"/>
            <a:ext cx="1924084" cy="2137870"/>
          </a:xfrm>
          <a:prstGeom prst="rect">
            <a:avLst/>
          </a:prstGeom>
          <a:ln>
            <a:noFill/>
          </a:ln>
          <a:effectLst>
            <a:softEdge rad="112500"/>
          </a:effectLst>
        </p:spPr>
      </p:pic>
      <p:sp>
        <p:nvSpPr>
          <p:cNvPr id="8" name="Rectangle 7"/>
          <p:cNvSpPr/>
          <p:nvPr/>
        </p:nvSpPr>
        <p:spPr>
          <a:xfrm>
            <a:off x="307975" y="943262"/>
            <a:ext cx="6939507" cy="1680460"/>
          </a:xfrm>
          <a:prstGeom prst="rect">
            <a:avLst/>
          </a:prstGeom>
        </p:spPr>
        <p:txBody>
          <a:bodyPr wrap="square">
            <a:spAutoFit/>
          </a:bodyPr>
          <a:lstStyle/>
          <a:p>
            <a:endParaRPr lang="en-GB" sz="1500" dirty="0">
              <a:latin typeface="Comic Sans MS" panose="030F0702030302020204" pitchFamily="66" charset="0"/>
            </a:endParaRPr>
          </a:p>
          <a:p>
            <a:endParaRPr lang="en-GB" sz="1500" dirty="0">
              <a:latin typeface="Comic Sans MS" panose="030F0702030302020204" pitchFamily="66" charset="0"/>
            </a:endParaRPr>
          </a:p>
          <a:p>
            <a:endParaRPr lang="en-GB" sz="1500" dirty="0">
              <a:latin typeface="Comic Sans MS" panose="030F0702030302020204" pitchFamily="66" charset="0"/>
            </a:endParaRPr>
          </a:p>
          <a:p>
            <a:pPr fontAlgn="t"/>
            <a:endParaRPr lang="en-GB" sz="1500" dirty="0">
              <a:latin typeface="Comic Sans MS" panose="030F0702030302020204" pitchFamily="66" charset="0"/>
            </a:endParaRPr>
          </a:p>
          <a:p>
            <a:pPr>
              <a:lnSpc>
                <a:spcPct val="90000"/>
              </a:lnSpc>
            </a:pPr>
            <a:endParaRPr lang="en-GB" altLang="en-US" sz="1500" dirty="0">
              <a:latin typeface="Comic Sans MS" panose="030F0702030302020204" pitchFamily="66" charset="0"/>
            </a:endParaRPr>
          </a:p>
          <a:p>
            <a:pPr>
              <a:lnSpc>
                <a:spcPct val="90000"/>
              </a:lnSpc>
            </a:pPr>
            <a:r>
              <a:rPr lang="en-US" sz="1500" dirty="0">
                <a:latin typeface="Comic Sans MS" panose="030F0702030302020204" pitchFamily="66" charset="0"/>
              </a:rPr>
              <a:t> </a:t>
            </a:r>
          </a:p>
          <a:p>
            <a:pPr>
              <a:lnSpc>
                <a:spcPct val="90000"/>
              </a:lnSpc>
            </a:pPr>
            <a:endParaRPr lang="en-GB" altLang="en-US" dirty="0">
              <a:latin typeface="Sassoon Penpals" panose="02000400000000000000" pitchFamily="50" charset="0"/>
            </a:endParaRPr>
          </a:p>
        </p:txBody>
      </p:sp>
      <p:sp>
        <p:nvSpPr>
          <p:cNvPr id="5" name="Rectangle 4">
            <a:extLst>
              <a:ext uri="{FF2B5EF4-FFF2-40B4-BE49-F238E27FC236}">
                <a16:creationId xmlns:a16="http://schemas.microsoft.com/office/drawing/2014/main" id="{6A18E778-484C-4DEE-B04E-CAC4A95093EA}"/>
              </a:ext>
            </a:extLst>
          </p:cNvPr>
          <p:cNvSpPr/>
          <p:nvPr/>
        </p:nvSpPr>
        <p:spPr>
          <a:xfrm>
            <a:off x="310327" y="2447204"/>
            <a:ext cx="2628261" cy="2452146"/>
          </a:xfrm>
          <a:prstGeom prst="rect">
            <a:avLst/>
          </a:prstGeom>
        </p:spPr>
        <p:txBody>
          <a:bodyPr wrap="square">
            <a:spAutoFit/>
          </a:bodyPr>
          <a:lstStyle/>
          <a:p>
            <a:pPr algn="ctr"/>
            <a:r>
              <a:rPr lang="en-US" sz="2000" b="1" u="sng" dirty="0">
                <a:latin typeface="Comic Sans MS" panose="030F0702030302020204" pitchFamily="66" charset="0"/>
              </a:rPr>
              <a:t>Boys</a:t>
            </a:r>
          </a:p>
          <a:p>
            <a:pPr algn="ctr"/>
            <a:endParaRPr lang="en-US" sz="1600" u="sng" dirty="0">
              <a:latin typeface="Comic Sans MS" panose="030F0702030302020204" pitchFamily="66" charset="0"/>
            </a:endParaRPr>
          </a:p>
          <a:p>
            <a:pPr algn="ctr">
              <a:lnSpc>
                <a:spcPct val="150000"/>
              </a:lnSpc>
              <a:buFont typeface="Arial"/>
              <a:buChar char="•"/>
            </a:pPr>
            <a:r>
              <a:rPr lang="en-US" sz="1600" dirty="0">
                <a:latin typeface="Comic Sans MS" panose="030F0702030302020204" pitchFamily="66" charset="0"/>
              </a:rPr>
              <a:t> Hudson jumper </a:t>
            </a:r>
          </a:p>
          <a:p>
            <a:pPr algn="ctr">
              <a:lnSpc>
                <a:spcPct val="150000"/>
              </a:lnSpc>
              <a:buFont typeface="Arial"/>
              <a:buChar char="•"/>
            </a:pPr>
            <a:r>
              <a:rPr lang="en-US" sz="1600" dirty="0">
                <a:latin typeface="Comic Sans MS" panose="030F0702030302020204" pitchFamily="66" charset="0"/>
              </a:rPr>
              <a:t> Red polo shirt</a:t>
            </a:r>
          </a:p>
          <a:p>
            <a:pPr algn="ctr">
              <a:lnSpc>
                <a:spcPct val="150000"/>
              </a:lnSpc>
              <a:buFont typeface="Arial"/>
              <a:buChar char="•"/>
            </a:pPr>
            <a:r>
              <a:rPr lang="en-US" sz="1600" dirty="0">
                <a:latin typeface="Comic Sans MS" panose="030F0702030302020204" pitchFamily="66" charset="0"/>
              </a:rPr>
              <a:t> Grey trousers </a:t>
            </a:r>
          </a:p>
          <a:p>
            <a:pPr algn="ctr">
              <a:lnSpc>
                <a:spcPct val="150000"/>
              </a:lnSpc>
              <a:buFont typeface="Arial"/>
              <a:buChar char="•"/>
            </a:pPr>
            <a:r>
              <a:rPr lang="en-US" sz="1600" dirty="0">
                <a:latin typeface="Comic Sans MS" panose="030F0702030302020204" pitchFamily="66" charset="0"/>
              </a:rPr>
              <a:t> Dark socks </a:t>
            </a:r>
          </a:p>
          <a:p>
            <a:pPr algn="ctr">
              <a:lnSpc>
                <a:spcPct val="150000"/>
              </a:lnSpc>
              <a:buFont typeface="Arial"/>
              <a:buChar char="•"/>
            </a:pPr>
            <a:r>
              <a:rPr lang="en-US" sz="1600" dirty="0">
                <a:latin typeface="Comic Sans MS" panose="030F0702030302020204" pitchFamily="66" charset="0"/>
              </a:rPr>
              <a:t> Black shoes</a:t>
            </a:r>
          </a:p>
        </p:txBody>
      </p:sp>
      <p:sp>
        <p:nvSpPr>
          <p:cNvPr id="3" name="Rectangle 2">
            <a:extLst>
              <a:ext uri="{FF2B5EF4-FFF2-40B4-BE49-F238E27FC236}">
                <a16:creationId xmlns:a16="http://schemas.microsoft.com/office/drawing/2014/main" id="{0E61C248-CD7E-441F-84F3-FF327D8DBCC5}"/>
              </a:ext>
            </a:extLst>
          </p:cNvPr>
          <p:cNvSpPr/>
          <p:nvPr/>
        </p:nvSpPr>
        <p:spPr>
          <a:xfrm>
            <a:off x="2434130" y="2262538"/>
            <a:ext cx="2767715" cy="2821478"/>
          </a:xfrm>
          <a:prstGeom prst="rect">
            <a:avLst/>
          </a:prstGeom>
        </p:spPr>
        <p:txBody>
          <a:bodyPr wrap="square">
            <a:spAutoFit/>
          </a:bodyPr>
          <a:lstStyle/>
          <a:p>
            <a:pPr algn="ctr">
              <a:lnSpc>
                <a:spcPct val="150000"/>
              </a:lnSpc>
            </a:pPr>
            <a:r>
              <a:rPr lang="en-US" sz="2000" b="1" u="sng" dirty="0">
                <a:latin typeface="Comic Sans MS" panose="030F0702030302020204" pitchFamily="66" charset="0"/>
              </a:rPr>
              <a:t>Girls</a:t>
            </a:r>
          </a:p>
          <a:p>
            <a:pPr algn="ctr">
              <a:lnSpc>
                <a:spcPct val="150000"/>
              </a:lnSpc>
            </a:pPr>
            <a:endParaRPr lang="en-US" sz="2000" b="1" u="sng" dirty="0">
              <a:latin typeface="Comic Sans MS" panose="030F0702030302020204" pitchFamily="66" charset="0"/>
            </a:endParaRPr>
          </a:p>
          <a:p>
            <a:pPr algn="ctr">
              <a:lnSpc>
                <a:spcPct val="150000"/>
              </a:lnSpc>
              <a:buFont typeface="Arial"/>
              <a:buChar char="•"/>
            </a:pPr>
            <a:r>
              <a:rPr lang="en-US" sz="1600" dirty="0">
                <a:latin typeface="Comic Sans MS" panose="030F0702030302020204" pitchFamily="66" charset="0"/>
              </a:rPr>
              <a:t> Hudson cardigan/jumper</a:t>
            </a:r>
          </a:p>
          <a:p>
            <a:pPr algn="ctr">
              <a:lnSpc>
                <a:spcPct val="150000"/>
              </a:lnSpc>
              <a:buFont typeface="Arial"/>
              <a:buChar char="•"/>
            </a:pPr>
            <a:r>
              <a:rPr lang="en-US" sz="1600" dirty="0">
                <a:latin typeface="Comic Sans MS" panose="030F0702030302020204" pitchFamily="66" charset="0"/>
              </a:rPr>
              <a:t> Red polo shirt </a:t>
            </a:r>
          </a:p>
          <a:p>
            <a:pPr algn="ctr">
              <a:lnSpc>
                <a:spcPct val="150000"/>
              </a:lnSpc>
              <a:buFont typeface="Arial"/>
              <a:buChar char="•"/>
            </a:pPr>
            <a:r>
              <a:rPr lang="en-US" sz="1600" dirty="0">
                <a:latin typeface="Comic Sans MS" panose="030F0702030302020204" pitchFamily="66" charset="0"/>
              </a:rPr>
              <a:t> Grey skirt/ trousers</a:t>
            </a:r>
          </a:p>
          <a:p>
            <a:pPr algn="ctr">
              <a:lnSpc>
                <a:spcPct val="150000"/>
              </a:lnSpc>
              <a:buFont typeface="Arial"/>
              <a:buChar char="•"/>
            </a:pPr>
            <a:r>
              <a:rPr lang="en-US" sz="1600" dirty="0">
                <a:latin typeface="Comic Sans MS" panose="030F0702030302020204" pitchFamily="66" charset="0"/>
              </a:rPr>
              <a:t> Dark socks or tights </a:t>
            </a:r>
          </a:p>
          <a:p>
            <a:pPr algn="ctr">
              <a:lnSpc>
                <a:spcPct val="150000"/>
              </a:lnSpc>
              <a:buFont typeface="Arial"/>
              <a:buChar char="•"/>
            </a:pPr>
            <a:r>
              <a:rPr lang="en-US" sz="1600" dirty="0">
                <a:latin typeface="Comic Sans MS" panose="030F0702030302020204" pitchFamily="66" charset="0"/>
              </a:rPr>
              <a:t> Black shoes </a:t>
            </a:r>
          </a:p>
        </p:txBody>
      </p:sp>
      <p:sp>
        <p:nvSpPr>
          <p:cNvPr id="6" name="Rectangle 5">
            <a:extLst>
              <a:ext uri="{FF2B5EF4-FFF2-40B4-BE49-F238E27FC236}">
                <a16:creationId xmlns:a16="http://schemas.microsoft.com/office/drawing/2014/main" id="{22426A42-00CA-4F8E-9B74-01F855160694}"/>
              </a:ext>
            </a:extLst>
          </p:cNvPr>
          <p:cNvSpPr/>
          <p:nvPr/>
        </p:nvSpPr>
        <p:spPr>
          <a:xfrm>
            <a:off x="563372" y="5983188"/>
            <a:ext cx="8017256" cy="584775"/>
          </a:xfrm>
          <a:prstGeom prst="rect">
            <a:avLst/>
          </a:prstGeom>
        </p:spPr>
        <p:txBody>
          <a:bodyPr wrap="square">
            <a:spAutoFit/>
          </a:bodyPr>
          <a:lstStyle/>
          <a:p>
            <a:pPr algn="ctr"/>
            <a:r>
              <a:rPr lang="en-US" sz="1600" dirty="0">
                <a:latin typeface="Comic Sans MS" panose="030F0702030302020204" pitchFamily="66" charset="0"/>
              </a:rPr>
              <a:t>Items containing a school logo can be purchased from ‘Sefton </a:t>
            </a:r>
            <a:r>
              <a:rPr lang="en-US" sz="1600" dirty="0" err="1">
                <a:latin typeface="Comic Sans MS" panose="030F0702030302020204" pitchFamily="66" charset="0"/>
              </a:rPr>
              <a:t>Schoolwear</a:t>
            </a:r>
            <a:r>
              <a:rPr lang="en-US" sz="1600" dirty="0">
                <a:latin typeface="Comic Sans MS" panose="030F0702030302020204" pitchFamily="66" charset="0"/>
              </a:rPr>
              <a:t>’ on Dover Road.</a:t>
            </a:r>
            <a:endParaRPr lang="en-GB" sz="1600" dirty="0">
              <a:latin typeface="Comic Sans MS" panose="030F0702030302020204" pitchFamily="66" charset="0"/>
            </a:endParaRPr>
          </a:p>
        </p:txBody>
      </p:sp>
      <p:sp>
        <p:nvSpPr>
          <p:cNvPr id="10" name="Rectangle 9">
            <a:extLst>
              <a:ext uri="{FF2B5EF4-FFF2-40B4-BE49-F238E27FC236}">
                <a16:creationId xmlns:a16="http://schemas.microsoft.com/office/drawing/2014/main" id="{E848324A-3C0F-4FB5-A4E7-F7AD487F0AB0}"/>
              </a:ext>
            </a:extLst>
          </p:cNvPr>
          <p:cNvSpPr/>
          <p:nvPr/>
        </p:nvSpPr>
        <p:spPr>
          <a:xfrm>
            <a:off x="1938808" y="1639798"/>
            <a:ext cx="4073248" cy="461665"/>
          </a:xfrm>
          <a:prstGeom prst="rect">
            <a:avLst/>
          </a:prstGeom>
        </p:spPr>
        <p:txBody>
          <a:bodyPr wrap="square">
            <a:spAutoFit/>
          </a:bodyPr>
          <a:lstStyle/>
          <a:p>
            <a:r>
              <a:rPr lang="en-US" sz="2400" dirty="0">
                <a:latin typeface="Comic Sans MS" panose="030F0702030302020204" pitchFamily="66" charset="0"/>
              </a:rPr>
              <a:t>Please label </a:t>
            </a:r>
            <a:r>
              <a:rPr lang="en-US" sz="2400" b="1" u="sng" dirty="0">
                <a:latin typeface="Comic Sans MS" panose="030F0702030302020204" pitchFamily="66" charset="0"/>
              </a:rPr>
              <a:t>EVERYTHING! </a:t>
            </a:r>
          </a:p>
        </p:txBody>
      </p:sp>
      <p:sp>
        <p:nvSpPr>
          <p:cNvPr id="11" name="Rectangle 10">
            <a:extLst>
              <a:ext uri="{FF2B5EF4-FFF2-40B4-BE49-F238E27FC236}">
                <a16:creationId xmlns:a16="http://schemas.microsoft.com/office/drawing/2014/main" id="{6A18E778-484C-4DEE-B04E-CAC4A95093EA}"/>
              </a:ext>
            </a:extLst>
          </p:cNvPr>
          <p:cNvSpPr/>
          <p:nvPr/>
        </p:nvSpPr>
        <p:spPr>
          <a:xfrm>
            <a:off x="5407392" y="2449081"/>
            <a:ext cx="2628261" cy="1754326"/>
          </a:xfrm>
          <a:prstGeom prst="rect">
            <a:avLst/>
          </a:prstGeom>
        </p:spPr>
        <p:txBody>
          <a:bodyPr wrap="square">
            <a:spAutoFit/>
          </a:bodyPr>
          <a:lstStyle/>
          <a:p>
            <a:pPr algn="ctr"/>
            <a:r>
              <a:rPr lang="en-US" sz="2000" b="1" u="sng" dirty="0">
                <a:latin typeface="Comic Sans MS" panose="030F0702030302020204" pitchFamily="66" charset="0"/>
              </a:rPr>
              <a:t>PE Kit</a:t>
            </a:r>
          </a:p>
          <a:p>
            <a:pPr algn="ctr"/>
            <a:endParaRPr lang="en-US" sz="1600" u="sng" dirty="0">
              <a:latin typeface="Comic Sans MS" panose="030F0702030302020204" pitchFamily="66" charset="0"/>
            </a:endParaRPr>
          </a:p>
          <a:p>
            <a:pPr algn="ctr">
              <a:lnSpc>
                <a:spcPct val="150000"/>
              </a:lnSpc>
              <a:buFont typeface="Arial"/>
              <a:buChar char="•"/>
            </a:pPr>
            <a:r>
              <a:rPr lang="en-US" sz="1600" dirty="0">
                <a:latin typeface="Comic Sans MS" panose="030F0702030302020204" pitchFamily="66" charset="0"/>
              </a:rPr>
              <a:t> Hudson Red PE t-shirt</a:t>
            </a:r>
          </a:p>
          <a:p>
            <a:pPr algn="ctr">
              <a:lnSpc>
                <a:spcPct val="150000"/>
              </a:lnSpc>
              <a:buFont typeface="Arial"/>
              <a:buChar char="•"/>
            </a:pPr>
            <a:r>
              <a:rPr lang="en-US" sz="1600" dirty="0">
                <a:latin typeface="Comic Sans MS" panose="030F0702030302020204" pitchFamily="66" charset="0"/>
              </a:rPr>
              <a:t>Navy shorts </a:t>
            </a:r>
          </a:p>
          <a:p>
            <a:pPr algn="ctr">
              <a:lnSpc>
                <a:spcPct val="150000"/>
              </a:lnSpc>
              <a:buFont typeface="Arial"/>
              <a:buChar char="•"/>
            </a:pPr>
            <a:r>
              <a:rPr lang="en-US" sz="1600" dirty="0">
                <a:latin typeface="Comic Sans MS" panose="030F0702030302020204" pitchFamily="66" charset="0"/>
              </a:rPr>
              <a:t>Black pumps</a:t>
            </a:r>
          </a:p>
        </p:txBody>
      </p:sp>
    </p:spTree>
    <p:extLst>
      <p:ext uri="{BB962C8B-B14F-4D97-AF65-F5344CB8AC3E}">
        <p14:creationId xmlns:p14="http://schemas.microsoft.com/office/powerpoint/2010/main" val="276557353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60168" y="310601"/>
            <a:ext cx="6347713" cy="818691"/>
          </a:xfrm>
        </p:spPr>
        <p:txBody>
          <a:bodyPr>
            <a:normAutofit fontScale="90000"/>
          </a:bodyPr>
          <a:lstStyle/>
          <a:p>
            <a:pPr algn="ctr"/>
            <a:r>
              <a:rPr lang="en-GB" sz="4800" b="1" dirty="0">
                <a:latin typeface="Comic Sans MS" panose="030F0702030302020204" pitchFamily="66" charset="0"/>
              </a:rPr>
              <a:t>Useful Information</a:t>
            </a:r>
          </a:p>
        </p:txBody>
      </p:sp>
      <p:sp>
        <p:nvSpPr>
          <p:cNvPr id="4" name="AutoShape 2" descr="data:image/jpeg;base64,/9j/4AAQSkZJRgABAQAAAQABAAD/2wBDABQODxIPDRQSEBIXFRQYHjIhHhwcHj0sLiQySUBMS0dARkVQWnNiUFVtVkVGZIhlbXd7gYKBTmCNl4x9lnN+gXz/2wBDARUXFx4aHjshITt8U0ZTfHx8fHx8fHx8fHx8fHx8fHx8fHx8fHx8fHx8fHx8fHx8fHx8fHx8fHx8fHx8fHx8fHz/wAARCAElANADASIAAhEBAxEB/8QAHwAAAQUBAQEBAQEAAAAAAAAAAAECAwQFBgcICQoL/8QAtRAAAgEDAwIEAwUFBAQAAAF9AQIDAAQRBRIhMUEGE1FhByJxFDKBkaEII0KxwRVS0fAkM2JyggkKFhcYGRolJicoKSo0NTY3ODk6Q0RFRkdISUpTVFVWV1hZWmNkZWZnaGlqc3R1dnd4eXqDhIWGh4iJipKTlJWWl5iZmqKjpKWmp6ipqrKztLW2t7i5usLDxMXGx8jJytLT1NXW19jZ2uHi4+Tl5ufo6erx8vP09fb3+Pn6/8QAHwEAAwEBAQEBAQEBAQAAAAAAAAECAwQFBgcICQoL/8QAtREAAgECBAQDBAcFBAQAAQJ3AAECAxEEBSExBhJBUQdhcRMiMoEIFEKRobHBCSMzUvAVYnLRChYkNOEl8RcYGRomJygpKjU2Nzg5OkNERUZHSElKU1RVVldYWVpjZGVmZ2hpanN0dXZ3eHl6goOEhYaHiImKkpOUlZaXmJmaoqOkpaanqKmqsrO0tba3uLm6wsPExcbHyMnK0tPU1dbX2Nna4uPk5ebn6Onq8vP09fb3+Pn6/9oADAMBAAIRAxEAPwDrYoozEhKKSVHan+VH/wA80/75FVF1OxjUJJdwq6jDKXGQR2p39raf/wA/sH/fYpXRXJLsWfKj/wCeaf8AfIo8qP8A55p/3yKq/wBraf8A8/sH/fwUf2tp/wDz+wf99ii6Dkl2LXlR/wDPNP8AvkUeVH/zzT/vkVV/tbT/APn9g/77FH9raf8A8/sH/fYoug5Jdi15Uf8AzzT/AL5FHlR/880/75FVf7W0/wD5/YP++xU1vd291u+zzRy7fvbGzii6Bxkt0SeVH/zzT/vkUeVH/wA80/75FOopkjfKj/55p/3yKPKj/wCeaf8AfIp9FADPKj/55p/3yKPKj/55p/3yKfRQAzyo/wDnmn/fIo8qP/nmn/fIp9FADPKj/wCeaf8AfIo8qP8A55p/3yKdRQA3yo/+eaf98ijyo/8Anmn/AHyKdS0AM8qP/nmn/fIo8qP/AJ5p/wB8in0UAM8qP/nmn/fIo8qP/nmn/fIp9FADPKj/AOeaf98imSxRiJyEUEKe1TUyb/Uv/umgDgrxR9uueP8Alq38zT7W0ikhmublmS2hwDsA3Ox6AZpl44F9cjB/1rdvc061vUhjmgniaW2nxvUHDKR0YGuXS57Tb5FbyF+zw3MiJp0cpbaWlWUjCAd93Ax9akisfLW9ju4AJYoPNjbd09CMHBBzRHeWMBeKGC4NvLGY5mYjzG5yCOwx+tPOpWxWSMQzCL7P9ni5G7Gclm9846VVkZuU9ktPxFubKAPI0VuwRbRZiqOPkY9zuOSPpUD6XdxwtLJCuxV3kq6nK/3gAeRU76nas0pEVx89qLYZI4Hr/L9aDqdqWJ8mfH2P7IOR09aGosFKoun9feVZLKaGLzZY1VcA43gsAehI6jNbfhAAfbMeqf1rKudQgmsUt1SZ5FxtklwTGB1CkckH3rU8HnP2z6p/WnFLm0JrOTovmOkrIvZrjT9RW5Z3ktJPlZOy/T+f51sVR1mN5NMlWNC7ccAZPUV1U2uaz6nj1U+W63RQtr6WMy6hdu/lynZDAOd30H9frV6z1MXExgmhe3mxkK/cVTv7OeSwspEjYvAo3IPvdB09+KZYxGe9R/s1yoVWBlmkJ25BHGRz1rZqEotnOpTjJRLD69GJH2QSvCvBlHTPapJtZhhgt5mjfbMCcDGRis1PtdtZzad9jZ2bOHA4x6/4VL9mn26SPJc7GJfj7vIPPpxTcIf0/IFUqP8A4bzNiyuGurdZWiaInPyt1rF1K6b+1JImu5beNFA+TJ5wD0H1roDWJeXV0r3ML6eGMmVSRFJyO2fWs6XxPQ0rfClc0tOGLOP/AEg3APIkPeszXbuaK6hSCRkKLvIU9ee/r0rQ0m2ktLBI5fvkliM9M9qqNayXOt3BljYReVtV8ccjHH5mnHlU23qhT5nTSWjZX1nUJG+zi2kaMFBKSp9ema0bnU47a0hlKs7zKCiL1PFZVnp85tL0yxOHCbEBHUjnj8hT2huUtdPuxAzPACGjI5xng4+n9KtxhpHsZRnU1k+peh1lZHaM20yyqhYpjJyOwFULa+llt76OTzn3q7K3UR/KeCe1T2n2i51lLp7Z4oyhxkdvf3os7edbPU1aJgzlwgI+9welK0Y3+RV5ya17kVhqosrKCOSCUxKSpl7dSePWtC81VbeYQwwvcSBdzBP4RVCW3nPhyGIQuZA2SmOcZPb8aNURvtHFpOsqoBHPCepx3A//AF03GEpfeClOMLehtW8y3ECTKGVXGQGGCKdN/qX/AN01FYeeLOL7V/rsfNUs3+pf/dNcz0Z1xd0mEP8AqU/3RT6ZD/qU/wB0U+kMKKiuJ0toHmlOEQZPvVDT9YF7cmFoTGSCVO7OfrxVKEmm0Q5xTUW9WalFZOoaz9mmMMCCR1+8xPA9vem2OtiaZYrmMRlzhWU8Z9D6VXsp8vNYj29Pm5b6mxSUtFZmwUlFc0ZL621CaK41RzFbRiZ28pfmGR8uKTdi4Q576nS0VkWuuNNcwwTWUsHngsjMcgqBnP6dKZF4hD2r3T2cscCgBGJHzvnG0f4+xpcyH7KfY2qKybfXN0ssd5ayWrRQmV9xzxkdPXrSW+u+c+x7N0aRC8A3gmTAzj2NHMg9lPsa9Fc/p2tyx6Y818jyMH2xsAP3jH+EfSrUeuxCC5a6haCW3ALRhg2c9MEdaOZDdGadrGtRWDa391da9As0UtqPIJMLNkN6H/PpUuuXM8N3ZQxXYtI5d++QgYGMYzmjmVrh7J8yibNFc9Z65JBZzPcbrtUuPJjlRcGTOe34fqKtPrcq+TGunyvdMhkkhDcxrnGenX296OZA6M07GvRWR/b6PaW8sFtJLNcMyxwg8nB5JPaq93q96t1Y7LSaLfu3wnGZD0wD7de3WjmQKjN6G/RWHDqKWUV5KWuLhzdmKOJzklvRfQVO+tPDbK09lJHcvJ5ccBYfMfXPpz1o5kJ0pdDVps3+pf8A3TVTTdRW/WQGMxTQttkjJzg+x7irc3+pf/dNPchpxdmEP+pT/dFPpkP+pT/dFPpiMrxET9iQDoZBn8jWfpE0FqtzcSsBIq4RSeT9PxxW9eWyXls8LnAbofQ9jXNy6XexPtMBf0ZDkH/Cuqk4yhyN2OGvGcaiqJXGWUDXt6sbk5cl5GHXHf8Az70y/iSC6miiYlEOAc8it3SNPktI5JZQoncYAznaPSsaDT7q4uhFLE6ktmV2GB78962VROTd9EYSotQStq2dTCxeGNmHJUE1JSdKWvPPUQVl3GkLc3l1NLJ+7uIRFtA5U8c5/CtSik1cuMnHYxbbR7sXVvNd3qyi3VkRQmOCpH5/4VHdactp4dS1kaWQwvuWSFMlTuJzjPQZreopcqL9rK6bOY0+CXVL26kuHkmge38nzjH5fOQflHtirum6NNaXMcks0DJECBshAZ+MZJrUF1Cbs2of9+E3lMH7ucZz0qEapZGze7E4NvG21nAPB+nXuKSikVKpN6JaFD+wc6SLNp8yJKZUk28A+478Gkj0J3tbiK5liBlAC+TEFCEHOfU1tgggEdDQTgEnoKfKifaz7mTZ6XdpqCXl7drM6IUAVMcf5zU9/pq315aTSMpjg3bo2XIfOP8ACrFneRXtqtzDny2zjcMHg4osryK+tUuIN3ltnG4YPBxRZA5TvftoQX2mrcxW0cJWBYJll2qvBx29utRX2m3El8LyxuRbysnlybl3Ar6j3rTop2RKqSRiLoUsFrbC2ugt1bM5SQpwwY8girP9m3Ek1hNc3Qklti5YhMbt3bjpjFWheRG/NkN3nCPzDxxjOOtWKSSKdSfX+rmO+hs0U2242zG6NzE4X7h9CO9JcaPdXlqn2u6SS6jcsjeWNgBx8pHccda2qKOVB7We5n6VYSWKyGV4meQg4iiCKuO3HX8auzf6l/8AdNPpk3+pf/dNNKxnJuTuwh/1Kf7op9Mh/wBSn+6KfTEQ3VwlrbvNJnao6DqfasCTXLx2ygjjXsMZP51f8Q5+xR46eYM/kao6Pp8d75kkxJRDtCA4yfU11UowUOeRxVpVJVFTg7DP7avf76f98ClTXLuNg0mx0H3l24yK1v7Fsf8Ankf++zTo9JsopFdYfmU5GWJANDqUrfCJUq9/iLtLRRXKdwUUUUAFFFFAHOeJJGsLuC+i+80TxE9O3H8z+VZ5s5LW5i0d8slw8Up57YO7+X6V2DxJIAJEVwpyNwzg+tBiRpFkKKXXIViOR9DUOF2dMa/LFK39dPuOSvbhvNvriS9mhvYJtsECnA25GOO+R/nmr8Ect5r1yZ55kWBY38lXO3cVHH06/nW41tA8yzPDG0q/dcqCR+NPEaB2cKoZvvEDk/WjlE6ytojk9DnkEtilzK0VuVf7OqnCyNkghvU//W/Gvp8qw29nLa3chvDOENuG+Xbnpj09/euyEEQVFESBUOVG0YU+o9KalpbpIJEgiWQDAYIAQKXIU66d9N/+CcreXD+ZeXMl5NHfwz7IYFbgrkY47gjP+TUupTGS8vTeXktrLbxq1vGjYBOP15/zxXTNbQPMszQxtKvRyo3D8aJLaCZ0eWGORk+6zKCR9KfKxKtHTQ5W+uLz7Qs8W5J2sEM7KPmVc/MQOx6fSunsGieygMErTRbBtdjkt9fepvLTeX2rvIwWxzj0pI40iQJGqog6KowBTSsZzqKaStsPoooqjIKZN/qX/wB00+mTf6l/900AEP8AqU/3RWNqerTwXjQQBVCAZJGSSRmtmH/Up/uioLnT7W7cPPFucDG4Eg/pV03FO8lcyqxnKNoOzOfn1S5uIWimKMjdflqG2uprRy8D7cjBB5BrZvNO06ztnnaBmC4wokbkk49arabDp9+7o1oY3UZwJWIIrrU4crajocLpVOdJy1IP7avf76f9805Ndu0YNJsdB95duCR7Vq/2LYf88T/323+NOTR7GORXWHLKcjLEj8s1m6lG3wmqpV7/ABF2loorlO4KKKKACiiigAooooAKKKKACiioJ5HEscMZVWcE7mGcAY7fiKBDpp44docnLnCqqkk/gKdFKkyB423KSR+I4IqvGv2rLMSksLMgkT8M4zn/ACKnhiSCMRxjCjJ5OSSeSTRsx6NElFFFABRRRQAUyb/Uv/umn0yb/Uv/ALpoAIf9Sn+6KpazeS2dqrQ4DO23cRnFXYf9Sn+6KJI0lQpKodD1VhkGqi0ndkzTcWk7HKTX91cRmOabeh5IwKZBcS2rF4H2MRgnGeK3b7SYTaOLSFVmGCvPXnkflVTS9LYu7X0QCYwqse/rXaqtPlbt8jzZUKvOlf5lP+1r7/n4P/fI/wAKVdYvY3VzL5gB5QqPm9q3f7MsP+eEf506LT7OOQPHBHvXkHris3Vp2+E1VCrf4y1S0UVyHeFFFFABRTWZUUs7BQO5OKZ9oi7Nu/3QT/KiwXJaKi+0Rd3C/wC9x/OpAcjI5FAXAkKCSQAOST2qlDPcXyGSAiCA/wCrdlyzj+8B2HpnOakv1EkccLfclkCv7jrj8cY/GrI4FIrZFf7PKo+W7lLf7SqQfwAFMEm+Vba9iTe2Sjj7r4647g+36nmrlUtVAFoJT96GRJF+oYfzGR+NGwLV2Yl1drYhY0jQLtLDJ2g4/hHByTnpVxCWRWKlSRnB6ioy7ySskZConDNjJz6Ck3yRTKrkPG5wGxgg+9OxN1YnooooAKKKKACmTf6l/wDdNPpk3+pf/dNABD/qU/3RT6ZD/qU/3RT6AKOsLM2nyC3JzwWx1K965bAxntXR6/KyWIVSQJHCtj05P9KoaDFFJduZAGZFygP6n/PrXZRfJTcmefiI89VRRllSoBZWUHoSKfCkrTxi2z52fkxXZOiupV1DKeCCMg1x0+IbmTyGIEbny2z0weK0p1faXVjKrR9i07nZfWlpkTmSJHIwWUHFPrzz1UJVU3LzMUswGwcNK33V+nqaS8kVg6PJ5VvGN0z5xx6Z/n/9eke9gh037RbASRhcRog+83QLjsc8e1PRC3KkytJeGNZpP3I/eS8bix6KOOAByceo96PKJ63Nyf8AtqRSwRGKBV3b2OWd/wC8xOSfzqThQWY4UDJJ7CvBrYic5t3sbxikiOCNzqEMaTTkIpkl3SFhjoAQfU5P/AaXU7xLNjHZxF7rG8ohwAPVu3PQev61XF21tCTEoN7d/vArDiKPopb6Dt3JPuarxoIgcMWZjud26ufU16EZujTUW7yMZtXNWWY3VtGUwZDtlgccLJjnA9MjjHvVyCdLiISRHIPY9QfQjsaytI2vHPYSA7UPmRf7pPY+obP04q5DbxzMzSbluIztd42KFvQnHXjHWuxPmXMgT6Mu1SnYXlylsh3RwuJJmHTI5VfrnBPsPeklS3WQpJPPI558tZGyPwX+tLHdwpKLOAQxTAZ8lnCn16DP1p2Y00tiUFoJZNyFonO4MoztPcEdaGLTzRhUYRodzMwxk9gB19/wp/8ApH/TL9aRmul6RRMPZyD/ACqiCeiq/wBq2D9/E8Q/vHlfzHT8cVOrBlDKQQehBqbDuLRRRQMKZN/qX/3TT6ZN/qX/AN00AEP+pT/dFPpkP+pT/dFPoAq6hai8tHhztbqp9CK5ZhLaz7W3QzJ74P4e1dkSAMk4FVLq409l23MkD4/hJDEfhW9Ko46Wujmr0VP3r2Zz0mpXksex7htvfAAJ/EUun2L30qhVIgU/O3bHoPerzXGixNlIPNP+6SP/AB6pU1+AOqeQ0cXTdkfL+HpW7lK3uRscqhHmXtJ3NigkKCScAcmlqC8z9lkA6kY/PiuFHpPY52S5ku5TI4KRxSsVj9XB+835cDtwaY8xglN0+9493mTRq5Uk4xuUj+IA/j09KtapD5GqOR924QSD/eXCt+m39aht4ftN/bQfwhvNf/dXBH/j239ap2Z1pR9nexq3NpY2du88r3CxrycTyEkk+meSSf1oOn29zaeZau8gkTMZkmdkb0yM8j2rNvLv+0LoSqc20JIhHZ26F/6D8T3qTTLv7FciGQ/6NO3yntHIe30b+f1rj5qbqctjP2cuXmIJo5bF9l3cWgnl+dmZ2LP78L+FRtcIVIF1ag+oZ/8A4mrWtf8AIXH/AF7r/wChNVPNdKw1N6sx5UaVrdG9vLb7M1on2YHeElYnyyMEYKjjIU/hVvdJd3T/AGVjHCQFklxycf3fz61kWKhr4qpPnSRYVcfLt3Dk/wCHfFdHhbW2O1WZY1Jwo3Me/TuTWjXIS9XYy9SvDpdtMtjHGpiVSzSAnczHAHXJPcnPHHXPHOQ6tNHqf9oTQpM5ydgYoAxULkdewx+NN1nV5L5/MVQkLEZjA3EYzt3EdD8x49u+Kos5UqHTB9Ac1m27nbQhRcff3Okk8WMbi38u2KQ7v9IL8kD/AGcf4VqP4g077LLNDcJI0aFhGTsZiBnAB5riBIrA4z+Az/KkfawIBBJIHBpXN5YSm1eLOrg8W2zgCaB0bOPkYMB+eD+lX7W4hvFkm018OjYeNlKqT15BHB9x+tch9qUlWntYZVS38hVPABHRz1yam0vWbvTLVIIIrdo/vHKEMT7kHr74pqRzPCVOiO0t7lZ9ylTHKv3o26j/ABHvU9ZGnXbazZfa1h8ieNyqHduBxjv6HpitOCUTwrIBjPUHse4/Oq80c1mnZklMm/1L/wC6afTJv9S/+6aQBD/qU/3RVDW7uW2tkELbWkbaW7gY7Vfh/wBSn+6KjurWK7hMUy5XqCDgg+oqoNKSbIqJuLUdzkXZpDmR2c/7TE0+G2knO2CMuR1ArSn0GZcm3lWQej8H/P5VnT2txbn99C6Y/ixx+Yr0YzjJe6zyZUpxfvospo183WNU/wB5x/SrUPh9y4NzMuzPKoM5/GqMGpXkGNk5df7r/N/9etK219SyrdRbMnG9DkD6isp+2WxtS+rt6/ibNQ3gJtZMdQM/lzU9IyhlKkZBGDXCj0mZmvReZYLcr1t2Emf9no36En8Kzre0ubmyupLUJumcQks23MS53YODySSPpS3V7fxXUtqWRYUARQ8e7zBjk/jUMF7e2sKQ28kKRRjaqmLOB+dRKcVdMftklylj+zdRAAFvAABgATcD/wAdqGIYv2sryGNmK8xCT7+R2JABPtnNTQalfSSYnu4Ykx94Q/8A16qXTfapg86qxmt4nYdskHkelTSoU5SuinXbiTvHILhzqMcweOIJA20uZQC33ivAbpn86q7wX2lJVycZaNh/MVes9Wns8Jc77m37OOZEHv8A3h79frWvLcR3Fmstu6yxuy4ZTkEZFdS5oaMjm0uitosI8lrojmX7vstS6rcy26RrE6xGQnMzjITAzjHqQD+R9gW2V6s0Ki3kglI4ILlWzwTkYPPI/Oi9T7YgR4ZlMZ5KbGHIwRgn0PpmsajlK9txxRmytaXt9G1/ZIMQ/PlH37zgYwPvcEEDGRnPFImj6PPC8UVy3nPjynlb507jaCBwcfj61JLZ/Mvl3gDZwhn3I+Cu0kk8s3CkdOn40S2Fyw2+QSmGhRVYELkk7v8AdGR7jb0rHmqLoVYry+EjLA7y3RkugD5eF2ofYjk8+1Zcuhaglu1y9qYvJwTGrBmfJ5KgEjgVpRm7S+kw+ycJuLvyVIHzZHUqTnGeOmPSrEF9LZtMiMWyokImcsV4G5u3BJAxwM5PAFP2q6oFdbMwbWK5eFpLfTmvYM4LkDcDjp05Hfgd6pT3UJkXyj5aFQQOuT3PP8ge1ddNqN1dweXGVgk8szq6Pwy4OByODu2nHIx3NQ3cdjPBIltYxxyTgtIrKNzgY24KnuxXkH8KPawLjOcZcyepH4U1ZCV0p1RWRSyPu5ck5xj6Eng9K6GIeVdSx9n/AHi/yP8AQ/jVPTLLSrd0SzELzQg/PkM+Dwef0q5Odt1bN6lk/MZ/pW0TKbu7limTf6l/900+mTf6l/8AdNABD/qU/wB0UrusaF5GCqoySTgCkh/1Kf7orL8RK7WaFQSivl8duOtVCPNJIicuWLYs+vW6ZECNMfX7o/M/4VnT6zeS5ClYl9FHP5mqAIqSGURNuMMcvtICR/Ou9UYR6XPLliJz0bsMRXlciJHkbqdoJNaEGiXMxHn4hj/iBOWI9sVNDr3lqFNooUf3Gxj8MVcg1y1ldUcPEWOAWHH5ionOqtomtKnRb1lc0unFLRRXCekUdTsPtkYKELKn3Se/tXPyxyQPsnQxt79D9DXXU10SRdsihlPYjNRKCkZyhfU5E/dP0q3FAWtYpfs0spazhEbIMjIByD+YrRfw/YO5YI656qJW2/lmrQUWkCRiWKGJAFUFcYA6Dk0U4uL3CMbbnO+TdL1srnPsmaWzSWK/jbyLiBZGxIChVX9yPX3rZuNTtbZlWa7kDsMhQnUevSmxXtncWE1zF5kkO1vMk/iXA5yCcjHXFdPtG9x8ml0VHbTJZGikmtfMX/WCWLofcggZyDz14p1vZkGK40yVhCXDukc5YMOp+Vh1OecnikW9t3SOOaaKVJvmXzId4Gcg5Ixjnd+H41LaR2kd4bq0Fu7yL5YWCZcN/EeMdeM9TwKyejNFqXbm88u3kYxSowU43ISM++M1QZxbqy20NtOEKiONceYVC8nPrn2/nV65uAREkkUqFpBxt3dPm/hz6VUk+1uscVtcWtyu5vME3zHkjAx6AZHPP8qRWyHW19FNMlswu7a5bI2sGYZAycEgjpUfl2yzfZx5EXzMYwimNnCgbjuU8YyR07VPZtJM7LPYS2RUZ3LKNp5x2P49KpLcWyKUuZCpEYcvLHkASn7qkYbPPNJq+4uhJ9gWVC0UkkhPBkSRZQRgYBJweMDkc9855qGWyXG03SxuyEEyq0eMYK7c9sgE8n9afHp8U8e+wlmhXn/j2nIJOepVhxyOmat3M0sksvlCSCZIlCMY9+0lsnIGR0AqHTh2GivpVrML5pnRlhGWQ7wQCeNoxnjH06DitO4Obm1Qf3y34BSP61lSSut07Nb29xEzceWQJRk9Ox4/rV3Tv38jT7J4wg2COc5ZTnnufbvVwioqyIkaNMm/1L/7pp9Mm/1L/wC6aYBD/qU/3RT8UyH/AFKf7op9AFWTTrOX79vH9QMfyqrJoVm/3DJH/utn+ea1KKtTktmZunCW6MJ/DzD/AFdyD7MtQDQLpnCSPGIz95gTnHtxXSUVft59zP6tTvewgpaKKxOgKKKrSg3MxhBIiQfvMfxHsv8Aj+FCEyvfak0SYtY3lY5+cL8gx1+boPxIFV9Imaa9lMhL7oklUuBuTOePpxn86tapHcG0VLMfLuxIihclMHgbuOuOvbNVNJsZorpJGjaKKJHUbyNzliCeBwFGOn6VEm+ZJbCtqUPEkdibqRxPJ9u8oDygflx68jrjPy5GePXmlZ3b29heRR2zzC4JWVgTsiXaB1APYnr6VoC2j1u+kNzG1ncKvBicEkA4IbIxkccj19qdq1m+maUlppsMrxyuTPIMsTx/FjnB74HQEd6bR2RkuVQZT0KecIkMVu8kJLM06Lx7jnjoMda047PTdS3LElvNt7bGiYAcdsemOnrUPg+Vzb3EWwsgcP5o6ElQNv5AH8a1JYXtJnuLWNGEmPNBHPHcH09qtaqxjV0qMgWOWBBbESOyRNmTzAxBc8cnHoaiuFulfcsqPAq48q5QjdgYGWI5Oec59PepGkWdpBcRq6zSKiKjcsVG7HIA9Tyeaa0bFzcWN20Rc5IZfMjIJ3HocDr14P1pEscokewlaSH7LJu8uMRTllO7ABwOOpxgjtUcmoJbxFZvNRVkMKpLEGDhRwwAwcHHB6VJ5azrbJN9nmudzF2g+XO3JHPUc7e9IJLuOGA3EMitIP3wVt6ofoQ3GPQ0DewkdpYzXCzxW1vLJEVwYJNrKV6ZXgDHTFSowmcTOZ4cTlwFUkOANuDjIxxVazuLKUzXtjHbTzRqWdlQxNz1zwck46+tSNFBt+eaaOaOEW7lDnGee2cE8daBdBgF9CFWK6t79GIRklHzLx2x19TnsK17eFbeBYl6KPzqvYWrxL5lxI0spJ2l+qKTnH+f5Vdp+RAUyb/Uv/umn0yb/Uv/ALppDOVnublbiVVuJlUOQAJCABmmfa7r/n6n/wC/hpLj/j6m/wB9v51HXqRirLQ8Sc5cz1LMD39zL5cM87PjOPNI4/OojeXI63U4P/XQ1csfLgsZJpbj7O8rhUYKWICnJ4HrVlk2SXMtgY2uJtske7H3D1xn3zmsnNJtWN405OKfNqZX2y5xn7VN/wB/D/jS/a7r/n6n/wC/hradVW4m+zgLd7U4jC524/h3cYrH1ARi+kESBF4yoIIBxz0pwnGTtYmpCUFfmLFrrNzAw88+dF3yPmH0NdHHIssayRncjDIIrja3vD0pa1kiP/LNsj6H/wCvms69NJcyNsLWk5ckjVdgiMzdFGTXJS3dwbjeZ5Y5t4ZVjYiMDcAVI6MfmGc+o6V09+C1pIobaXwufTJxXPS6dcQXRtfIWdp9v75YCI8EnduGccdcZGa5o2tqeh1NLX7nZAtsGK+aC0jDqEHXH1JA/E1S0e9gsGnE+La3f5gMfIjglWGRx2H1q6+h5hgRblt0UXlMXQMHX6dv8Kq29hJFdAakI1tIchWLhVlbI2fL7AHg96k1Tjy2IftptdTlvVhxAwYKZnEeSdueOT/CT+Nal1fu+mQTQK8MtyyqoZfmXPJ49QoJrDmkij1WSa3hhi8h+i4TaqH5vz5/Aj0rW1iSSe1tXELpC43szRsXibHy8KQR1YE/401uTV0VxmkzyC9a1gO6CPd5qsiIVPYjbjOT7fjWLtlmjWYGR3kJLTB8vHzxtBI/Q9q1dO3z3toUZpjDu8ycIVUqVI2+5yV49s1BJpl8t5JJ9k8yQuxDxsiIwJ4z0PT1z+NRWWuhz6tFy51G1Ty5bFPtMmAfLUY2g9ecfK3qD+VR29hbvEJLGa6sMEhgp46dD1HHb6mq2o2cVjYwQSRRyXUxZ5JFXkjOSAevVgM9cZrT8PArZshTYFbAX0Hb9MURk27Md3ewy5WWcSJBLB9pjhVUmkwRknk9OuB6U2Vru3d5FiRrcfdSOTaegz0OM5yenT0rQfULUOUVjM6nkRIZNp99oOKYmoWe47iYG9ZozHn8WAp3RtaZAHuLyIeQkgy43eeoAwpz1HUVcgso45nnYAzSHcxA4zjHH4U+WXBjCsAJD97qOlEMhdpFJDBDgMO9P0I33JqKKKQwpk3+pf8A3TT6ZN/qX/3TQByNx/x9Tf77fzpba3e6mESELwWZj0UDqaS5/wCPqb/fb+dFtK8NwjxuEJO0lhkYPXI9K9TXk0PE09p721x1zbCARyJKs0UoOyReM468UlvctbhgI4pFY5IkTcM+tS6jcpcSrHAoS3iGECjAJ7nFNN2pQr9jtwSMbgDn69alXcVzIp8sZvldhyQvqLTzPOBMiltpHUD09B2pV05zCCJVExj80QY5K/X19qbp8scMk5kbaGgZFPqTjira3Vt5iXxkxKkPl+Rjkt/hUyck7LY0goSV5b+plA5Ga2vDf/Lz9V/rWKowOa2vDf8Ay8/Vf606/wDDZOF/io17mLzraWP+8pFZOkXX2ZFtpYikUkhELKwZVzyFPp7D8PStusaTTz/ay7QqxSMsrHOPuHIAHc5PJ9BXn9D11bqS6jqEkRmWB441t13SyyLuAOMhAMjk8fmPWn3qiW1trmVArqVyM5ADYVh79f0qiz3CpNHbqGnSaQyrxk5JKE5/hIxk9cDimrEWt7iVCHsCxEcIcoGJwDjHUFsgA8d+9cXPKfNFouxfS0gvNLt/PgEzIisATjLAY6/5FZEeq6hKVElyYJmGfK+z7dp7j5uuM+taWk2wMpmPkxvF8my3GEbIBBLdW4+nOap+IJtt8xP/ACxtgyD1LEjA/wC+RXZQfMldGcy5NqlwmiW14kaebKE3kglI8jJYjrj8e45qG01udpYVmSCaOVxH5kDHgnpwc8fjV93/ALL0YEjcbeEAD+8QMAfiawbSO5WdWtUE8tsPNkzxmR8jOOM8FzjI7VaSsxl1DJc6/NbXLLcW67iI5EUqoAXGBjqC2M96khtx5cdhbO6QylpHbcSwjHAGff8Alms+xnmk1SVoZFeeQlHTyWXys9cHPque/StxQtvqkUfRHt9ifVT0/I/oaU1ZDj8XoW4Yo4IljhRUReAqjAFPIBGCMg0UtSIzools9RNugAtrhC6x9lYEZwOwIIOPY1oKoUAKAAOgFUZT5usW6Lz5EbO59N2Ao/Rvyq/SRUujCiiimSFMm/1L/wC6afTJv9S/+6aAOOuJ3F1MMJgSMOVHrUfnv6J/3yKLn/j8n/66N/Oo6rnl3I5Idl9xIblx1Cf98ij7Q/on/fIqawnihMnnqrKBvQlckP04/Ang+lWvL0gT/K0ZTjduZ9u3J5H+1932o55dw9nD+VfcZ5uHAyQn/fIo89+uE/75FWoZLaPVFaERJAiYBkJw5xyT1569scVUmKtcSshLIXJViMEjPpRzy7sPZw7L7hfPf0T/AL5FbfhmRpPtW7HBXoMetYFbvhb/AJe/qv8AWk5Se7GoRWqRv1FcQ+dHtztYHKsP4T61LRSKMXVr60toEkv7KOa5B2ojKD75BI4X3qva6v8A206WpjFrL/rIznzEcAcj+E55z+Fbtxbw3MRjnjWRD1DDNZ8eiQ2+o/brd2EhLEq/K5PU+1JpS0Li4qLTWpAg/slxJLGNxHkwxwnmY5JLHPQAY6njLdcipLW8ttQuoftdnEJhloJMiRTjrtbHB7/hUmp6dLqBj3bF2qyNhj8ytjPbg8Cqi6TfQzJLE0RkBYlmPQnjcMADOM8YxzWSUou0dgXK1ruNsLdZNUvLaUtJE6yBg5zu+YYz7jJwauXlv9g0t4dOUo8jDPzne2SN2CeS2On/ANam22kSx3LXL3kiyyH59oXn9MD8BWlHbxxuXwWkPV2OT/8AWrSCstSZO70M/S7IadCjXBDTsNqhR90f3QPSrV1HHeAQlnimX542xgqR3Hr15HvT5PkuVkYEpsK5AztOf8/lQ372eIoMqhLF+3TGB69f0rR67kptbES3NxB8t3AzY6SwKWVv+A9Qfbn60j30snyWdpK7/wB6ZTGi/XPJ/AVYWV5SfKUBAcb2PX6Cl81kdVkUAMcBgeM+/pU2ZXMuxBZwLal/NlWS5mbfIx4LHoAB6AcCrlUAm23kheFnlcnPy8Mexz0H9KuoCEUMckDk+tO1hXbeo6iiikAUyb/Uv/umn0yb/Uv/ALpoA4q5/wCPyf8A66N/OmAMzhEUs7dFHU0+6/4+5/8Aro3862vDdspgmuOPMZtikjOAP/10AZ66LfuufLVfYmnf2Fff3E/76q/FrUsKsLny5SGIyvyHALDgc5+6cntmppNaMWfNgUEDlVkywO3d0x0wRz65oAyv7Cvv7qf99VDc6beWqb5YsoOpXnFbJ1qVW3GGPyyAq/OfvZbnOPu/KccZ6evD7fUzeX8cKoqRMj7kYguSNvUdhzxzzQBzPXpW74W/5e/qv9ayb+BbXUJ4U+4Gyo9Aea1vC3/L39V/rQBv0UUUAFFFFABRRRQAUUUUAFNbO07euOKdRQBDalTbR7OgUD6UlwwZo4hy5YMfYA5z+mKcYELFhlSeTtYjNQ3EUkUY+ygglh5jLguVwem7jOcde2ad+okr6EUmoMkxXamFlEXlk/vGzjkD05z9BWhVe0WUwo1yo87nnAyBngHHfGM44zVipRbt0CiiimSFMm/1L/7pp9Mm/wBS/wDumgDirr/j7uP+ujfzrofDX/IOb/rq39K566/4+7j/AK6N/OtzQJlg0zc+cNPsGBnkkAfqaAJhqsf2qSKS2BWNyimM72zuA5GOMk8c9qBdWD3gnEczzsAIxgncCDyozjoDz/jT4r3TZI1wQiO3nAv8o3bjzz3yCfwqJ/7KR50CAtGN7FH6MM/KDng9eB60APi1OGUtE1sRzsWILljgsOnTA21as721vZJDbkFkxlsdQc4OfTg1ABpc4jYNFmV/lw+CWyT2Pqx/P3p1vcafBLtt2QCXOWV8qCCOOvH3uAKAMDWv+QvP/wAB/kK0PC3/AC9/Vf61n61/yF5/ov8AIVoeFv8Al7+q/wBaAN+iiigAooooAKKKKACiiigApu9S5QEbgMkelVb++NlsJhaQSZVNp6v/AAr+PPNCQNBp8iO7mZkZpJIxlixHJA/kPYUrlcul2XKSubspbuxi2xwTGAMwMgifdIxTg7Tkjnv0zR/aGpKszFyZIgRIvljYmEznd0zu7Zpcxp7F9GdJS1zpvNSMRIacw5yswt/nLbQQu3H3c5Gce2e9Oc6pMUmlaWJkmI8tI8qoCZz6sM8f/Xo5g9k+rR0FFYTPfXOhMSbhbkSqMhMMw3DkDAOPwHSoIzqVnbBIFlZH8wsDHzH+96jjqQScYPqKOYXsvM6SmTf6l/8AdNV9Mknlska5z5mSMlSpIzwSCB29hVib/Uv/ALpqjNqzscVc/wDH5P8A9dG/nWlopiurS50yd2Qv86lThse3uCAfxrNuf+Pyf/ro386j7hgSrKcqwOCD7GgR1cmjW7O7o8kRfA+QjhduCoyOhFB0W2KqFaRSoZVIYZAYkkdO+4j/AOvWAur6iqhRdEgeqKT/ACpf7Z1L/n5/8hr/AIUAbp0WBmLPLM5fAkJI/eKMYBwOAMDpg0n9jWybJXml3Qj5JGYDYBjHbHAHf1Oc1h/2zqX/AD8/+Q1/wqC4vLq7G25nZ1/u9AfqB1oAW+uFvL+adPuMcL7gcZrW8Lf8vf1X+tYVbvhb/l7+q/1oA36KKKACiiigAooooAq3t9HZeWHSSRpCdqxrknAyf0qrJrdsFJhSWUEfKyr8rNt3bc+uKvTW0U8kcki5aPO05IxkYP6VVXRrJGUqjgKMBPMbb93bnGeuOM0nfoaR5LakEOuRmMvPG4P3vLRCSihQSzewz1+lSnW7RWcMJAq7gr7ciQg4IX1PIp76PZuuNjr2JWRgSMAFTz0IA4pz6VZuu1ouAXIAY8Fjk4/L8KXvFXpeZHbap9rvvJjQoioxcSLhlYFePp81Nhv7KfMYgYR3DNgtHhZcAkn34FT2um21pIZYlcyEHLO5YnOM5z9BUZ0e02bB5qqG3KFlYbOuQvPAOTwKNRXp3I01y2cIIop3DFVXbHwSV3AflSQa3E1ujyK74RTJJEh8tSe2T9RVuLTraHZ5ce3Y+9QCcA7dv8qhGjWarsVHWMpsKCRgrcYBIzyR60ahemMbVkXURBj90PkJxz5m5QB9PmpX1q2RyoSZsNtJVMgHcVH5kU/+x7TYQVcsf+WhkO7OQc59cgU5NKtEXAjb+EklySSrFgT+JJo1C9MntLlLuBZowwU5GGGCCDgg/jT5v9S/+6abbwR20flxDau4tjOeScn+dOm/1L/7pqjN2voc7JoxlleT7RjexbGzpk/Wm/2Gf+fn/wAc/wDr0UUhB/YZ/wCfn/xz/wCvR/YZ/wCfn/xz/wCvRRQAf2Gf+fn/AMc/+vR/YZ/5+f8Axz/69FFAB/YZ/wCfn/xz/wCvV3TLf+y/N+fzfNIPTbjH5+tFFAF77d/0z/8AHqPt3/TP/wAeoooAPt3/AEz/APHqPt3/AEz/APHqKKAD7d/0z/8AHqPt3/TP/wAeoooAPt3/AEz/APHqPt3/AEz/APHqKKAD7d/0z/8AHqPt3/TP/wAeoooAPt3/AEz/APHqPt3/AEz/APHqKKAD7d/0z/8AHqPt3/TP/wAeoooAPt3/AEz/APHqPt3/AEz/APHqKKAD7d/0z/8AHqR7zejL5eMjHWiigD//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7" name="Picture 6"/>
          <p:cNvPicPr>
            <a:picLocks noChangeAspect="1"/>
          </p:cNvPicPr>
          <p:nvPr/>
        </p:nvPicPr>
        <p:blipFill rotWithShape="1">
          <a:blip r:embed="rId3" cstate="print">
            <a:extLst>
              <a:ext uri="{28A0092B-C50C-407E-A947-70E740481C1C}">
                <a14:useLocalDpi xmlns:a14="http://schemas.microsoft.com/office/drawing/2010/main" val="0"/>
              </a:ext>
            </a:extLst>
          </a:blip>
          <a:srcRect l="21671" t="14373" r="21671" b="41093"/>
          <a:stretch/>
        </p:blipFill>
        <p:spPr>
          <a:xfrm>
            <a:off x="7148069" y="60357"/>
            <a:ext cx="1924084" cy="2137870"/>
          </a:xfrm>
          <a:prstGeom prst="rect">
            <a:avLst/>
          </a:prstGeom>
          <a:ln>
            <a:noFill/>
          </a:ln>
          <a:effectLst>
            <a:softEdge rad="112500"/>
          </a:effectLst>
        </p:spPr>
      </p:pic>
      <p:sp>
        <p:nvSpPr>
          <p:cNvPr id="8" name="Rectangle 7"/>
          <p:cNvSpPr/>
          <p:nvPr/>
        </p:nvSpPr>
        <p:spPr>
          <a:xfrm>
            <a:off x="307975" y="943262"/>
            <a:ext cx="6939507" cy="1680460"/>
          </a:xfrm>
          <a:prstGeom prst="rect">
            <a:avLst/>
          </a:prstGeom>
        </p:spPr>
        <p:txBody>
          <a:bodyPr wrap="square">
            <a:spAutoFit/>
          </a:bodyPr>
          <a:lstStyle/>
          <a:p>
            <a:endParaRPr lang="en-GB" sz="1500" dirty="0">
              <a:latin typeface="Comic Sans MS" panose="030F0702030302020204" pitchFamily="66" charset="0"/>
            </a:endParaRPr>
          </a:p>
          <a:p>
            <a:endParaRPr lang="en-GB" sz="1500" dirty="0">
              <a:latin typeface="Comic Sans MS" panose="030F0702030302020204" pitchFamily="66" charset="0"/>
            </a:endParaRPr>
          </a:p>
          <a:p>
            <a:endParaRPr lang="en-GB" sz="1500" dirty="0">
              <a:latin typeface="Comic Sans MS" panose="030F0702030302020204" pitchFamily="66" charset="0"/>
            </a:endParaRPr>
          </a:p>
          <a:p>
            <a:pPr fontAlgn="t"/>
            <a:endParaRPr lang="en-GB" sz="1500" dirty="0">
              <a:latin typeface="Comic Sans MS" panose="030F0702030302020204" pitchFamily="66" charset="0"/>
            </a:endParaRPr>
          </a:p>
          <a:p>
            <a:pPr>
              <a:lnSpc>
                <a:spcPct val="90000"/>
              </a:lnSpc>
            </a:pPr>
            <a:endParaRPr lang="en-GB" altLang="en-US" sz="1500" dirty="0">
              <a:latin typeface="Comic Sans MS" panose="030F0702030302020204" pitchFamily="66" charset="0"/>
            </a:endParaRPr>
          </a:p>
          <a:p>
            <a:pPr>
              <a:lnSpc>
                <a:spcPct val="90000"/>
              </a:lnSpc>
            </a:pPr>
            <a:r>
              <a:rPr lang="en-US" sz="1500" dirty="0">
                <a:latin typeface="Comic Sans MS" panose="030F0702030302020204" pitchFamily="66" charset="0"/>
              </a:rPr>
              <a:t> </a:t>
            </a:r>
          </a:p>
          <a:p>
            <a:pPr>
              <a:lnSpc>
                <a:spcPct val="90000"/>
              </a:lnSpc>
            </a:pPr>
            <a:endParaRPr lang="en-GB" altLang="en-US" dirty="0">
              <a:latin typeface="Sassoon Penpals" panose="02000400000000000000" pitchFamily="50" charset="0"/>
            </a:endParaRPr>
          </a:p>
        </p:txBody>
      </p:sp>
      <p:sp>
        <p:nvSpPr>
          <p:cNvPr id="5" name="Rectangle 4">
            <a:extLst>
              <a:ext uri="{FF2B5EF4-FFF2-40B4-BE49-F238E27FC236}">
                <a16:creationId xmlns:a16="http://schemas.microsoft.com/office/drawing/2014/main" id="{6A18E778-484C-4DEE-B04E-CAC4A95093EA}"/>
              </a:ext>
            </a:extLst>
          </p:cNvPr>
          <p:cNvSpPr/>
          <p:nvPr/>
        </p:nvSpPr>
        <p:spPr>
          <a:xfrm>
            <a:off x="280620" y="962665"/>
            <a:ext cx="7209411" cy="5586145"/>
          </a:xfrm>
          <a:prstGeom prst="rect">
            <a:avLst/>
          </a:prstGeom>
        </p:spPr>
        <p:txBody>
          <a:bodyPr wrap="square">
            <a:spAutoFit/>
          </a:bodyPr>
          <a:lstStyle/>
          <a:p>
            <a:pPr marL="285750" indent="-285750">
              <a:buFont typeface="Arial" panose="020B0604020202020204" pitchFamily="34" charset="0"/>
              <a:buChar char="•"/>
            </a:pPr>
            <a:r>
              <a:rPr lang="en-US" dirty="0">
                <a:latin typeface="Comic Sans MS" panose="030F0702030302020204" pitchFamily="66" charset="0"/>
              </a:rPr>
              <a:t>Uniform - Wellies are also required for children's outdoor play and a set of spare clothes please.</a:t>
            </a:r>
          </a:p>
          <a:p>
            <a:endParaRPr lang="en-US" dirty="0">
              <a:latin typeface="Comic Sans MS" panose="030F0702030302020204" pitchFamily="66" charset="0"/>
            </a:endParaRPr>
          </a:p>
          <a:p>
            <a:pPr marL="285750" indent="-285750">
              <a:buFont typeface="Arial" panose="020B0604020202020204" pitchFamily="34" charset="0"/>
              <a:buChar char="•"/>
            </a:pPr>
            <a:r>
              <a:rPr lang="en-US" dirty="0">
                <a:latin typeface="Comic Sans MS" panose="030F0702030302020204" pitchFamily="66" charset="0"/>
              </a:rPr>
              <a:t>PE – Please can your children arrive at school in their kit.                                                                                             Navy shorts, red t-shirt, black pumps. </a:t>
            </a:r>
          </a:p>
          <a:p>
            <a:endParaRPr lang="en-US" dirty="0">
              <a:latin typeface="Comic Sans MS" panose="030F0702030302020204" pitchFamily="66" charset="0"/>
            </a:endParaRPr>
          </a:p>
          <a:p>
            <a:pPr marL="285750" indent="-285750">
              <a:buFont typeface="Arial" panose="020B0604020202020204" pitchFamily="34" charset="0"/>
              <a:buChar char="•"/>
            </a:pPr>
            <a:r>
              <a:rPr lang="en-US" dirty="0">
                <a:latin typeface="Comic Sans MS" panose="030F0702030302020204" pitchFamily="66" charset="0"/>
              </a:rPr>
              <a:t>Hot dinners are free for ALL Reception children (menus are available from the office)</a:t>
            </a:r>
          </a:p>
          <a:p>
            <a:endParaRPr lang="en-US" dirty="0">
              <a:latin typeface="Comic Sans MS" panose="030F0702030302020204" pitchFamily="66" charset="0"/>
            </a:endParaRPr>
          </a:p>
          <a:p>
            <a:pPr marL="285750" indent="-285750">
              <a:buFont typeface="Arial" panose="020B0604020202020204" pitchFamily="34" charset="0"/>
              <a:buChar char="•"/>
            </a:pPr>
            <a:r>
              <a:rPr lang="en-US" dirty="0">
                <a:latin typeface="Comic Sans MS" panose="030F0702030302020204" pitchFamily="66" charset="0"/>
              </a:rPr>
              <a:t>Packed lunches - Please ensure you promote healthy eating for your child </a:t>
            </a:r>
            <a:r>
              <a:rPr lang="en-US" dirty="0">
                <a:latin typeface="Comic Sans MS" panose="030F0702030302020204" pitchFamily="66" charset="0"/>
                <a:sym typeface="Wingdings"/>
              </a:rPr>
              <a:t> </a:t>
            </a:r>
          </a:p>
          <a:p>
            <a:endParaRPr lang="en-US" dirty="0">
              <a:latin typeface="Comic Sans MS" panose="030F0702030302020204" pitchFamily="66" charset="0"/>
              <a:sym typeface="Wingdings"/>
            </a:endParaRPr>
          </a:p>
          <a:p>
            <a:pPr marL="285750" indent="-285750">
              <a:buFont typeface="Arial" panose="020B0604020202020204" pitchFamily="34" charset="0"/>
              <a:buChar char="•"/>
            </a:pPr>
            <a:r>
              <a:rPr lang="en-US" dirty="0">
                <a:latin typeface="Comic Sans MS" panose="030F0702030302020204" pitchFamily="66" charset="0"/>
                <a:sym typeface="Wingdings"/>
              </a:rPr>
              <a:t>Snack – </a:t>
            </a:r>
            <a:r>
              <a:rPr lang="en-GB" dirty="0">
                <a:latin typeface="Comic Sans MS" panose="030F0702030302020204" pitchFamily="66" charset="0"/>
                <a:sym typeface="Wingdings"/>
              </a:rPr>
              <a:t>School f</a:t>
            </a:r>
            <a:r>
              <a:rPr lang="en-GB" dirty="0">
                <a:latin typeface="Comic Sans MS" panose="030F0702030302020204" pitchFamily="66" charset="0"/>
              </a:rPr>
              <a:t>ruit or bring your own healthy snack.</a:t>
            </a:r>
            <a:endParaRPr lang="en-US" dirty="0">
              <a:latin typeface="Comic Sans MS" panose="030F0702030302020204" pitchFamily="66" charset="0"/>
              <a:sym typeface="Wingdings"/>
            </a:endParaRPr>
          </a:p>
          <a:p>
            <a:endParaRPr lang="en-US" dirty="0">
              <a:latin typeface="Comic Sans MS" panose="030F0702030302020204" pitchFamily="66" charset="0"/>
            </a:endParaRPr>
          </a:p>
          <a:p>
            <a:pPr marL="285750" indent="-285750">
              <a:buFont typeface="Arial" panose="020B0604020202020204" pitchFamily="34" charset="0"/>
              <a:buChar char="•"/>
            </a:pPr>
            <a:r>
              <a:rPr lang="en-US" dirty="0">
                <a:latin typeface="Comic Sans MS" panose="030F0702030302020204" pitchFamily="66" charset="0"/>
              </a:rPr>
              <a:t>Water bottles - Labelled. These must be washed and refilled at home. </a:t>
            </a:r>
          </a:p>
          <a:p>
            <a:pPr marL="285750" indent="-285750">
              <a:buFont typeface="Arial" panose="020B0604020202020204" pitchFamily="34" charset="0"/>
              <a:buChar char="•"/>
            </a:pPr>
            <a:endParaRPr lang="en-US" dirty="0">
              <a:latin typeface="Comic Sans MS" panose="030F0702030302020204" pitchFamily="66" charset="0"/>
            </a:endParaRPr>
          </a:p>
          <a:p>
            <a:pPr marL="285750" indent="-285750">
              <a:buFont typeface="Arial" panose="020B0604020202020204" pitchFamily="34" charset="0"/>
              <a:buChar char="•"/>
            </a:pPr>
            <a:r>
              <a:rPr lang="en-US" dirty="0">
                <a:latin typeface="Comic Sans MS" panose="030F0702030302020204" pitchFamily="66" charset="0"/>
              </a:rPr>
              <a:t>If your child wears nappies, please bring in a pack of nappies and wipes to leave in our changing area. </a:t>
            </a:r>
          </a:p>
          <a:p>
            <a:endParaRPr lang="en-GB" sz="1500" dirty="0"/>
          </a:p>
        </p:txBody>
      </p:sp>
    </p:spTree>
    <p:extLst>
      <p:ext uri="{BB962C8B-B14F-4D97-AF65-F5344CB8AC3E}">
        <p14:creationId xmlns:p14="http://schemas.microsoft.com/office/powerpoint/2010/main" val="54857879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60168" y="310601"/>
            <a:ext cx="6347713" cy="818691"/>
          </a:xfrm>
        </p:spPr>
        <p:txBody>
          <a:bodyPr>
            <a:normAutofit fontScale="90000"/>
          </a:bodyPr>
          <a:lstStyle/>
          <a:p>
            <a:pPr algn="ctr"/>
            <a:r>
              <a:rPr lang="en-GB" sz="4800" b="1" dirty="0">
                <a:latin typeface="Comic Sans MS" panose="030F0702030302020204" pitchFamily="66" charset="0"/>
              </a:rPr>
              <a:t>Useful Information</a:t>
            </a:r>
          </a:p>
        </p:txBody>
      </p:sp>
      <p:sp>
        <p:nvSpPr>
          <p:cNvPr id="4" name="AutoShape 2" descr="data:image/jpeg;base64,/9j/4AAQSkZJRgABAQAAAQABAAD/2wBDABQODxIPDRQSEBIXFRQYHjIhHhwcHj0sLiQySUBMS0dARkVQWnNiUFVtVkVGZIhlbXd7gYKBTmCNl4x9lnN+gXz/2wBDARUXFx4aHjshITt8U0ZTfHx8fHx8fHx8fHx8fHx8fHx8fHx8fHx8fHx8fHx8fHx8fHx8fHx8fHx8fHx8fHx8fHz/wAARCAElANADASIAAhEBAxEB/8QAHwAAAQUBAQEBAQEAAAAAAAAAAAECAwQFBgcICQoL/8QAtRAAAgEDAwIEAwUFBAQAAAF9AQIDAAQRBRIhMUEGE1FhByJxFDKBkaEII0KxwRVS0fAkM2JyggkKFhcYGRolJicoKSo0NTY3ODk6Q0RFRkdISUpTVFVWV1hZWmNkZWZnaGlqc3R1dnd4eXqDhIWGh4iJipKTlJWWl5iZmqKjpKWmp6ipqrKztLW2t7i5usLDxMXGx8jJytLT1NXW19jZ2uHi4+Tl5ufo6erx8vP09fb3+Pn6/8QAHwEAAwEBAQEBAQEBAQAAAAAAAAECAwQFBgcICQoL/8QAtREAAgECBAQDBAcFBAQAAQJ3AAECAxEEBSExBhJBUQdhcRMiMoEIFEKRobHBCSMzUvAVYnLRChYkNOEl8RcYGRomJygpKjU2Nzg5OkNERUZHSElKU1RVVldYWVpjZGVmZ2hpanN0dXZ3eHl6goOEhYaHiImKkpOUlZaXmJmaoqOkpaanqKmqsrO0tba3uLm6wsPExcbHyMnK0tPU1dbX2Nna4uPk5ebn6Onq8vP09fb3+Pn6/9oADAMBAAIRAxEAPwDrYoozEhKKSVHan+VH/wA80/75FVF1OxjUJJdwq6jDKXGQR2p39raf/wA/sH/fYpXRXJLsWfKj/wCeaf8AfIo8qP8A55p/3yKq/wBraf8A8/sH/fwUf2tp/wDz+wf99ii6Dkl2LXlR/wDPNP8AvkUeVH/zzT/vkVV/tbT/APn9g/77FH9raf8A8/sH/fYoug5Jdi15Uf8AzzT/AL5FHlR/880/75FVf7W0/wD5/YP++xU1vd291u+zzRy7fvbGzii6Bxkt0SeVH/zzT/vkUeVH/wA80/75FOopkjfKj/55p/3yKPKj/wCeaf8AfIp9FADPKj/55p/3yKPKj/55p/3yKfRQAzyo/wDnmn/fIo8qP/nmn/fIp9FADPKj/wCeaf8AfIo8qP8A55p/3yKdRQA3yo/+eaf98ijyo/8Anmn/AHyKdS0AM8qP/nmn/fIo8qP/AJ5p/wB8in0UAM8qP/nmn/fIo8qP/nmn/fIp9FADPKj/AOeaf98imSxRiJyEUEKe1TUyb/Uv/umgDgrxR9uueP8Alq38zT7W0ikhmublmS2hwDsA3Ox6AZpl44F9cjB/1rdvc061vUhjmgniaW2nxvUHDKR0YGuXS57Tb5FbyF+zw3MiJp0cpbaWlWUjCAd93Ax9akisfLW9ju4AJYoPNjbd09CMHBBzRHeWMBeKGC4NvLGY5mYjzG5yCOwx+tPOpWxWSMQzCL7P9ni5G7Gclm9846VVkZuU9ktPxFubKAPI0VuwRbRZiqOPkY9zuOSPpUD6XdxwtLJCuxV3kq6nK/3gAeRU76nas0pEVx89qLYZI4Hr/L9aDqdqWJ8mfH2P7IOR09aGosFKoun9feVZLKaGLzZY1VcA43gsAehI6jNbfhAAfbMeqf1rKudQgmsUt1SZ5FxtklwTGB1CkckH3rU8HnP2z6p/WnFLm0JrOTovmOkrIvZrjT9RW5Z3ktJPlZOy/T+f51sVR1mN5NMlWNC7ccAZPUV1U2uaz6nj1U+W63RQtr6WMy6hdu/lynZDAOd30H9frV6z1MXExgmhe3mxkK/cVTv7OeSwspEjYvAo3IPvdB09+KZYxGe9R/s1yoVWBlmkJ25BHGRz1rZqEotnOpTjJRLD69GJH2QSvCvBlHTPapJtZhhgt5mjfbMCcDGRis1PtdtZzad9jZ2bOHA4x6/4VL9mn26SPJc7GJfj7vIPPpxTcIf0/IFUqP8A4bzNiyuGurdZWiaInPyt1rF1K6b+1JImu5beNFA+TJ5wD0H1roDWJeXV0r3ML6eGMmVSRFJyO2fWs6XxPQ0rfClc0tOGLOP/AEg3APIkPeszXbuaK6hSCRkKLvIU9ee/r0rQ0m2ktLBI5fvkliM9M9qqNayXOt3BljYReVtV8ccjHH5mnHlU23qhT5nTSWjZX1nUJG+zi2kaMFBKSp9ema0bnU47a0hlKs7zKCiL1PFZVnp85tL0yxOHCbEBHUjnj8hT2huUtdPuxAzPACGjI5xng4+n9KtxhpHsZRnU1k+peh1lZHaM20yyqhYpjJyOwFULa+llt76OTzn3q7K3UR/KeCe1T2n2i51lLp7Z4oyhxkdvf3os7edbPU1aJgzlwgI+9welK0Y3+RV5ya17kVhqosrKCOSCUxKSpl7dSePWtC81VbeYQwwvcSBdzBP4RVCW3nPhyGIQuZA2SmOcZPb8aNURvtHFpOsqoBHPCepx3A//AF03GEpfeClOMLehtW8y3ECTKGVXGQGGCKdN/qX/AN01FYeeLOL7V/rsfNUs3+pf/dNcz0Z1xd0mEP8AqU/3RT6ZD/qU/wB0U+kMKKiuJ0toHmlOEQZPvVDT9YF7cmFoTGSCVO7OfrxVKEmm0Q5xTUW9WalFZOoaz9mmMMCCR1+8xPA9vem2OtiaZYrmMRlzhWU8Z9D6VXsp8vNYj29Pm5b6mxSUtFZmwUlFc0ZL621CaK41RzFbRiZ28pfmGR8uKTdi4Q576nS0VkWuuNNcwwTWUsHngsjMcgqBnP6dKZF4hD2r3T2cscCgBGJHzvnG0f4+xpcyH7KfY2qKybfXN0ssd5ayWrRQmV9xzxkdPXrSW+u+c+x7N0aRC8A3gmTAzj2NHMg9lPsa9Fc/p2tyx6Y818jyMH2xsAP3jH+EfSrUeuxCC5a6haCW3ALRhg2c9MEdaOZDdGadrGtRWDa391da9As0UtqPIJMLNkN6H/PpUuuXM8N3ZQxXYtI5d++QgYGMYzmjmVrh7J8yibNFc9Z65JBZzPcbrtUuPJjlRcGTOe34fqKtPrcq+TGunyvdMhkkhDcxrnGenX296OZA6M07GvRWR/b6PaW8sFtJLNcMyxwg8nB5JPaq93q96t1Y7LSaLfu3wnGZD0wD7de3WjmQKjN6G/RWHDqKWUV5KWuLhzdmKOJzklvRfQVO+tPDbK09lJHcvJ5ccBYfMfXPpz1o5kJ0pdDVps3+pf8A3TVTTdRW/WQGMxTQttkjJzg+x7irc3+pf/dNPchpxdmEP+pT/dFPpkP+pT/dFPpiMrxET9iQDoZBn8jWfpE0FqtzcSsBIq4RSeT9PxxW9eWyXls8LnAbofQ9jXNy6XexPtMBf0ZDkH/Cuqk4yhyN2OGvGcaiqJXGWUDXt6sbk5cl5GHXHf8Az70y/iSC6miiYlEOAc8it3SNPktI5JZQoncYAznaPSsaDT7q4uhFLE6ktmV2GB78962VROTd9EYSotQStq2dTCxeGNmHJUE1JSdKWvPPUQVl3GkLc3l1NLJ+7uIRFtA5U8c5/CtSik1cuMnHYxbbR7sXVvNd3qyi3VkRQmOCpH5/4VHdactp4dS1kaWQwvuWSFMlTuJzjPQZreopcqL9rK6bOY0+CXVL26kuHkmge38nzjH5fOQflHtirum6NNaXMcks0DJECBshAZ+MZJrUF1Cbs2of9+E3lMH7ucZz0qEapZGze7E4NvG21nAPB+nXuKSikVKpN6JaFD+wc6SLNp8yJKZUk28A+478Gkj0J3tbiK5liBlAC+TEFCEHOfU1tgggEdDQTgEnoKfKifaz7mTZ6XdpqCXl7drM6IUAVMcf5zU9/pq315aTSMpjg3bo2XIfOP8ACrFneRXtqtzDny2zjcMHg4osryK+tUuIN3ltnG4YPBxRZA5TvftoQX2mrcxW0cJWBYJll2qvBx29utRX2m3El8LyxuRbysnlybl3Ar6j3rTop2RKqSRiLoUsFrbC2ugt1bM5SQpwwY8girP9m3Ek1hNc3Qklti5YhMbt3bjpjFWheRG/NkN3nCPzDxxjOOtWKSSKdSfX+rmO+hs0U2242zG6NzE4X7h9CO9JcaPdXlqn2u6SS6jcsjeWNgBx8pHccda2qKOVB7We5n6VYSWKyGV4meQg4iiCKuO3HX8auzf6l/8AdNPpk3+pf/dNNKxnJuTuwh/1Kf7op9Mh/wBSn+6KfTEQ3VwlrbvNJnao6DqfasCTXLx2ygjjXsMZP51f8Q5+xR46eYM/kao6Pp8d75kkxJRDtCA4yfU11UowUOeRxVpVJVFTg7DP7avf76f98ClTXLuNg0mx0H3l24yK1v7Fsf8Ankf++zTo9JsopFdYfmU5GWJANDqUrfCJUq9/iLtLRRXKdwUUUUAFFFFAHOeJJGsLuC+i+80TxE9O3H8z+VZ5s5LW5i0d8slw8Up57YO7+X6V2DxJIAJEVwpyNwzg+tBiRpFkKKXXIViOR9DUOF2dMa/LFK39dPuOSvbhvNvriS9mhvYJtsECnA25GOO+R/nmr8Ect5r1yZ55kWBY38lXO3cVHH06/nW41tA8yzPDG0q/dcqCR+NPEaB2cKoZvvEDk/WjlE6ytojk9DnkEtilzK0VuVf7OqnCyNkghvU//W/Gvp8qw29nLa3chvDOENuG+Xbnpj09/euyEEQVFESBUOVG0YU+o9KalpbpIJEgiWQDAYIAQKXIU66d9N/+CcreXD+ZeXMl5NHfwz7IYFbgrkY47gjP+TUupTGS8vTeXktrLbxq1vGjYBOP15/zxXTNbQPMszQxtKvRyo3D8aJLaCZ0eWGORk+6zKCR9KfKxKtHTQ5W+uLz7Qs8W5J2sEM7KPmVc/MQOx6fSunsGieygMErTRbBtdjkt9fepvLTeX2rvIwWxzj0pI40iQJGqog6KowBTSsZzqKaStsPoooqjIKZN/qX/wB00+mTf6l/900AEP8AqU/3RWNqerTwXjQQBVCAZJGSSRmtmH/Up/uioLnT7W7cPPFucDG4Eg/pV03FO8lcyqxnKNoOzOfn1S5uIWimKMjdflqG2uprRy8D7cjBB5BrZvNO06ztnnaBmC4wokbkk49arabDp9+7o1oY3UZwJWIIrrU4crajocLpVOdJy1IP7avf76f9805Ndu0YNJsdB95duCR7Vq/2LYf88T/323+NOTR7GORXWHLKcjLEj8s1m6lG3wmqpV7/ABF2loorlO4KKKKACiiigAooooAKKKKACiioJ5HEscMZVWcE7mGcAY7fiKBDpp44docnLnCqqkk/gKdFKkyB423KSR+I4IqvGv2rLMSksLMgkT8M4zn/ACKnhiSCMRxjCjJ5OSSeSTRsx6NElFFFABRRRQAUyb/Uv/umn0yb/Uv/ALpoAIf9Sn+6KpazeS2dqrQ4DO23cRnFXYf9Sn+6KJI0lQpKodD1VhkGqi0ndkzTcWk7HKTX91cRmOabeh5IwKZBcS2rF4H2MRgnGeK3b7SYTaOLSFVmGCvPXnkflVTS9LYu7X0QCYwqse/rXaqtPlbt8jzZUKvOlf5lP+1r7/n4P/fI/wAKVdYvY3VzL5gB5QqPm9q3f7MsP+eEf506LT7OOQPHBHvXkHris3Vp2+E1VCrf4y1S0UVyHeFFFFABRTWZUUs7BQO5OKZ9oi7Nu/3QT/KiwXJaKi+0Rd3C/wC9x/OpAcjI5FAXAkKCSQAOST2qlDPcXyGSAiCA/wCrdlyzj+8B2HpnOakv1EkccLfclkCv7jrj8cY/GrI4FIrZFf7PKo+W7lLf7SqQfwAFMEm+Vba9iTe2Sjj7r4647g+36nmrlUtVAFoJT96GRJF+oYfzGR+NGwLV2Yl1drYhY0jQLtLDJ2g4/hHByTnpVxCWRWKlSRnB6ioy7ySskZConDNjJz6Ck3yRTKrkPG5wGxgg+9OxN1YnooooAKKKKACmTf6l/wDdNPpk3+pf/dNABD/qU/3RT6ZD/qU/3RT6AKOsLM2nyC3JzwWx1K965bAxntXR6/KyWIVSQJHCtj05P9KoaDFFJduZAGZFygP6n/PrXZRfJTcmefiI89VRRllSoBZWUHoSKfCkrTxi2z52fkxXZOiupV1DKeCCMg1x0+IbmTyGIEbny2z0weK0p1faXVjKrR9i07nZfWlpkTmSJHIwWUHFPrzz1UJVU3LzMUswGwcNK33V+nqaS8kVg6PJ5VvGN0z5xx6Z/n/9eke9gh037RbASRhcRog+83QLjsc8e1PRC3KkytJeGNZpP3I/eS8bix6KOOAByceo96PKJ63Nyf8AtqRSwRGKBV3b2OWd/wC8xOSfzqThQWY4UDJJ7CvBrYic5t3sbxikiOCNzqEMaTTkIpkl3SFhjoAQfU5P/AaXU7xLNjHZxF7rG8ohwAPVu3PQev61XF21tCTEoN7d/vArDiKPopb6Dt3JPuarxoIgcMWZjud26ufU16EZujTUW7yMZtXNWWY3VtGUwZDtlgccLJjnA9MjjHvVyCdLiISRHIPY9QfQjsaytI2vHPYSA7UPmRf7pPY+obP04q5DbxzMzSbluIztd42KFvQnHXjHWuxPmXMgT6Mu1SnYXlylsh3RwuJJmHTI5VfrnBPsPeklS3WQpJPPI558tZGyPwX+tLHdwpKLOAQxTAZ8lnCn16DP1p2Y00tiUFoJZNyFonO4MoztPcEdaGLTzRhUYRodzMwxk9gB19/wp/8ApH/TL9aRmul6RRMPZyD/ACqiCeiq/wBq2D9/E8Q/vHlfzHT8cVOrBlDKQQehBqbDuLRRRQMKZN/qX/3TT6ZN/qX/AN00AEP+pT/dFPpkP+pT/dFPoAq6hai8tHhztbqp9CK5ZhLaz7W3QzJ74P4e1dkSAMk4FVLq409l23MkD4/hJDEfhW9Ko46Wujmr0VP3r2Zz0mpXksex7htvfAAJ/EUun2L30qhVIgU/O3bHoPerzXGixNlIPNP+6SP/AB6pU1+AOqeQ0cXTdkfL+HpW7lK3uRscqhHmXtJ3NigkKCScAcmlqC8z9lkA6kY/PiuFHpPY52S5ku5TI4KRxSsVj9XB+835cDtwaY8xglN0+9493mTRq5Uk4xuUj+IA/j09KtapD5GqOR924QSD/eXCt+m39aht4ftN/bQfwhvNf/dXBH/j239ap2Z1pR9nexq3NpY2du88r3CxrycTyEkk+meSSf1oOn29zaeZau8gkTMZkmdkb0yM8j2rNvLv+0LoSqc20JIhHZ26F/6D8T3qTTLv7FciGQ/6NO3yntHIe30b+f1rj5qbqctjP2cuXmIJo5bF9l3cWgnl+dmZ2LP78L+FRtcIVIF1ag+oZ/8A4mrWtf8AIXH/AF7r/wChNVPNdKw1N6sx5UaVrdG9vLb7M1on2YHeElYnyyMEYKjjIU/hVvdJd3T/AGVjHCQFklxycf3fz61kWKhr4qpPnSRYVcfLt3Dk/wCHfFdHhbW2O1WZY1Jwo3Me/TuTWjXIS9XYy9SvDpdtMtjHGpiVSzSAnczHAHXJPcnPHHXPHOQ6tNHqf9oTQpM5ydgYoAxULkdewx+NN1nV5L5/MVQkLEZjA3EYzt3EdD8x49u+Kos5UqHTB9Ac1m27nbQhRcff3Okk8WMbi38u2KQ7v9IL8kD/AGcf4VqP4g077LLNDcJI0aFhGTsZiBnAB5riBIrA4z+Az/KkfawIBBJIHBpXN5YSm1eLOrg8W2zgCaB0bOPkYMB+eD+lX7W4hvFkm018OjYeNlKqT15BHB9x+tch9qUlWntYZVS38hVPABHRz1yam0vWbvTLVIIIrdo/vHKEMT7kHr74pqRzPCVOiO0t7lZ9ylTHKv3o26j/ABHvU9ZGnXbazZfa1h8ieNyqHduBxjv6HpitOCUTwrIBjPUHse4/Oq80c1mnZklMm/1L/wC6afTJv9S/+6aQBD/qU/3RVDW7uW2tkELbWkbaW7gY7Vfh/wBSn+6KjurWK7hMUy5XqCDgg+oqoNKSbIqJuLUdzkXZpDmR2c/7TE0+G2knO2CMuR1ArSn0GZcm3lWQej8H/P5VnT2txbn99C6Y/ixx+Yr0YzjJe6zyZUpxfvospo183WNU/wB5x/SrUPh9y4NzMuzPKoM5/GqMGpXkGNk5df7r/N/9etK219SyrdRbMnG9DkD6isp+2WxtS+rt6/ibNQ3gJtZMdQM/lzU9IyhlKkZBGDXCj0mZmvReZYLcr1t2Emf9no36En8Kzre0ubmyupLUJumcQks23MS53YODySSPpS3V7fxXUtqWRYUARQ8e7zBjk/jUMF7e2sKQ28kKRRjaqmLOB+dRKcVdMftklylj+zdRAAFvAABgATcD/wAdqGIYv2sryGNmK8xCT7+R2JABPtnNTQalfSSYnu4Ykx94Q/8A16qXTfapg86qxmt4nYdskHkelTSoU5SuinXbiTvHILhzqMcweOIJA20uZQC33ivAbpn86q7wX2lJVycZaNh/MVes9Wns8Jc77m37OOZEHv8A3h79frWvLcR3Fmstu6yxuy4ZTkEZFdS5oaMjm0uitosI8lrojmX7vstS6rcy26RrE6xGQnMzjITAzjHqQD+R9gW2V6s0Ki3kglI4ILlWzwTkYPPI/Oi9T7YgR4ZlMZ5KbGHIwRgn0PpmsajlK9txxRmytaXt9G1/ZIMQ/PlH37zgYwPvcEEDGRnPFImj6PPC8UVy3nPjynlb507jaCBwcfj61JLZ/Mvl3gDZwhn3I+Cu0kk8s3CkdOn40S2Fyw2+QSmGhRVYELkk7v8AdGR7jb0rHmqLoVYry+EjLA7y3RkugD5eF2ofYjk8+1Zcuhaglu1y9qYvJwTGrBmfJ5KgEjgVpRm7S+kw+ycJuLvyVIHzZHUqTnGeOmPSrEF9LZtMiMWyokImcsV4G5u3BJAxwM5PAFP2q6oFdbMwbWK5eFpLfTmvYM4LkDcDjp05Hfgd6pT3UJkXyj5aFQQOuT3PP8ge1ddNqN1dweXGVgk8szq6Pwy4OByODu2nHIx3NQ3cdjPBIltYxxyTgtIrKNzgY24KnuxXkH8KPawLjOcZcyepH4U1ZCV0p1RWRSyPu5ck5xj6Eng9K6GIeVdSx9n/AHi/yP8AQ/jVPTLLSrd0SzELzQg/PkM+Dwef0q5Odt1bN6lk/MZ/pW0TKbu7limTf6l/900+mTf6l/8AdNABD/qU/wB0UrusaF5GCqoySTgCkh/1Kf7orL8RK7WaFQSivl8duOtVCPNJIicuWLYs+vW6ZECNMfX7o/M/4VnT6zeS5ClYl9FHP5mqAIqSGURNuMMcvtICR/Ou9UYR6XPLliJz0bsMRXlciJHkbqdoJNaEGiXMxHn4hj/iBOWI9sVNDr3lqFNooUf3Gxj8MVcg1y1ldUcPEWOAWHH5ionOqtomtKnRb1lc0unFLRRXCekUdTsPtkYKELKn3Se/tXPyxyQPsnQxt79D9DXXU10SRdsihlPYjNRKCkZyhfU5E/dP0q3FAWtYpfs0spazhEbIMjIByD+YrRfw/YO5YI656qJW2/lmrQUWkCRiWKGJAFUFcYA6Dk0U4uL3CMbbnO+TdL1srnPsmaWzSWK/jbyLiBZGxIChVX9yPX3rZuNTtbZlWa7kDsMhQnUevSmxXtncWE1zF5kkO1vMk/iXA5yCcjHXFdPtG9x8ml0VHbTJZGikmtfMX/WCWLofcggZyDz14p1vZkGK40yVhCXDukc5YMOp+Vh1OecnikW9t3SOOaaKVJvmXzId4Gcg5Ixjnd+H41LaR2kd4bq0Fu7yL5YWCZcN/EeMdeM9TwKyejNFqXbm88u3kYxSowU43ISM++M1QZxbqy20NtOEKiONceYVC8nPrn2/nV65uAREkkUqFpBxt3dPm/hz6VUk+1uscVtcWtyu5vME3zHkjAx6AZHPP8qRWyHW19FNMlswu7a5bI2sGYZAycEgjpUfl2yzfZx5EXzMYwimNnCgbjuU8YyR07VPZtJM7LPYS2RUZ3LKNp5x2P49KpLcWyKUuZCpEYcvLHkASn7qkYbPPNJq+4uhJ9gWVC0UkkhPBkSRZQRgYBJweMDkc9855qGWyXG03SxuyEEyq0eMYK7c9sgE8n9afHp8U8e+wlmhXn/j2nIJOepVhxyOmat3M0sksvlCSCZIlCMY9+0lsnIGR0AqHTh2GivpVrML5pnRlhGWQ7wQCeNoxnjH06DitO4Obm1Qf3y34BSP61lSSut07Nb29xEzceWQJRk9Ox4/rV3Tv38jT7J4wg2COc5ZTnnufbvVwioqyIkaNMm/1L/7pp9Mm/1L/wC6aYBD/qU/3RT8UyH/AFKf7op9AFWTTrOX79vH9QMfyqrJoVm/3DJH/utn+ea1KKtTktmZunCW6MJ/DzD/AFdyD7MtQDQLpnCSPGIz95gTnHtxXSUVft59zP6tTvewgpaKKxOgKKKrSg3MxhBIiQfvMfxHsv8Aj+FCEyvfak0SYtY3lY5+cL8gx1+boPxIFV9Imaa9lMhL7oklUuBuTOePpxn86tapHcG0VLMfLuxIihclMHgbuOuOvbNVNJsZorpJGjaKKJHUbyNzliCeBwFGOn6VEm+ZJbCtqUPEkdibqRxPJ9u8oDygflx68jrjPy5GePXmlZ3b29heRR2zzC4JWVgTsiXaB1APYnr6VoC2j1u+kNzG1ncKvBicEkA4IbIxkccj19qdq1m+maUlppsMrxyuTPIMsTx/FjnB74HQEd6bR2RkuVQZT0KecIkMVu8kJLM06Lx7jnjoMda047PTdS3LElvNt7bGiYAcdsemOnrUPg+Vzb3EWwsgcP5o6ElQNv5AH8a1JYXtJnuLWNGEmPNBHPHcH09qtaqxjV0qMgWOWBBbESOyRNmTzAxBc8cnHoaiuFulfcsqPAq48q5QjdgYGWI5Oec59PepGkWdpBcRq6zSKiKjcsVG7HIA9Tyeaa0bFzcWN20Rc5IZfMjIJ3HocDr14P1pEscokewlaSH7LJu8uMRTllO7ABwOOpxgjtUcmoJbxFZvNRVkMKpLEGDhRwwAwcHHB6VJ5azrbJN9nmudzF2g+XO3JHPUc7e9IJLuOGA3EMitIP3wVt6ofoQ3GPQ0DewkdpYzXCzxW1vLJEVwYJNrKV6ZXgDHTFSowmcTOZ4cTlwFUkOANuDjIxxVazuLKUzXtjHbTzRqWdlQxNz1zwck46+tSNFBt+eaaOaOEW7lDnGee2cE8daBdBgF9CFWK6t79GIRklHzLx2x19TnsK17eFbeBYl6KPzqvYWrxL5lxI0spJ2l+qKTnH+f5Vdp+RAUyb/Uv/umn0yb/Uv/ALppDOVnublbiVVuJlUOQAJCABmmfa7r/n6n/wC/hpLj/j6m/wB9v51HXqRirLQ8Sc5cz1LMD39zL5cM87PjOPNI4/OojeXI63U4P/XQ1csfLgsZJpbj7O8rhUYKWICnJ4HrVlk2SXMtgY2uJtske7H3D1xn3zmsnNJtWN405OKfNqZX2y5xn7VN/wB/D/jS/a7r/n6n/wC/hradVW4m+zgLd7U4jC524/h3cYrH1ARi+kESBF4yoIIBxz0pwnGTtYmpCUFfmLFrrNzAw88+dF3yPmH0NdHHIssayRncjDIIrja3vD0pa1kiP/LNsj6H/wCvms69NJcyNsLWk5ckjVdgiMzdFGTXJS3dwbjeZ5Y5t4ZVjYiMDcAVI6MfmGc+o6V09+C1pIobaXwufTJxXPS6dcQXRtfIWdp9v75YCI8EnduGccdcZGa5o2tqeh1NLX7nZAtsGK+aC0jDqEHXH1JA/E1S0e9gsGnE+La3f5gMfIjglWGRx2H1q6+h5hgRblt0UXlMXQMHX6dv8Kq29hJFdAakI1tIchWLhVlbI2fL7AHg96k1Tjy2IftptdTlvVhxAwYKZnEeSdueOT/CT+Nal1fu+mQTQK8MtyyqoZfmXPJ49QoJrDmkij1WSa3hhi8h+i4TaqH5vz5/Aj0rW1iSSe1tXELpC43szRsXibHy8KQR1YE/401uTV0VxmkzyC9a1gO6CPd5qsiIVPYjbjOT7fjWLtlmjWYGR3kJLTB8vHzxtBI/Q9q1dO3z3toUZpjDu8ycIVUqVI2+5yV49s1BJpl8t5JJ9k8yQuxDxsiIwJ4z0PT1z+NRWWuhz6tFy51G1Ty5bFPtMmAfLUY2g9ecfK3qD+VR29hbvEJLGa6sMEhgp46dD1HHb6mq2o2cVjYwQSRRyXUxZ5JFXkjOSAevVgM9cZrT8PArZshTYFbAX0Hb9MURk27Md3ewy5WWcSJBLB9pjhVUmkwRknk9OuB6U2Vru3d5FiRrcfdSOTaegz0OM5yenT0rQfULUOUVjM6nkRIZNp99oOKYmoWe47iYG9ZozHn8WAp3RtaZAHuLyIeQkgy43eeoAwpz1HUVcgso45nnYAzSHcxA4zjHH4U+WXBjCsAJD97qOlEMhdpFJDBDgMO9P0I33JqKKKQwpk3+pf8A3TT6ZN/qX/3TQByNx/x9Tf77fzpba3e6mESELwWZj0UDqaS5/wCPqb/fb+dFtK8NwjxuEJO0lhkYPXI9K9TXk0PE09p721x1zbCARyJKs0UoOyReM468UlvctbhgI4pFY5IkTcM+tS6jcpcSrHAoS3iGECjAJ7nFNN2pQr9jtwSMbgDn69alXcVzIp8sZvldhyQvqLTzPOBMiltpHUD09B2pV05zCCJVExj80QY5K/X19qbp8scMk5kbaGgZFPqTjira3Vt5iXxkxKkPl+Rjkt/hUyck7LY0goSV5b+plA5Ga2vDf/Lz9V/rWKowOa2vDf8Ay8/Vf606/wDDZOF/io17mLzraWP+8pFZOkXX2ZFtpYikUkhELKwZVzyFPp7D8PStusaTTz/ay7QqxSMsrHOPuHIAHc5PJ9BXn9D11bqS6jqEkRmWB441t13SyyLuAOMhAMjk8fmPWn3qiW1trmVArqVyM5ADYVh79f0qiz3CpNHbqGnSaQyrxk5JKE5/hIxk9cDimrEWt7iVCHsCxEcIcoGJwDjHUFsgA8d+9cXPKfNFouxfS0gvNLt/PgEzIisATjLAY6/5FZEeq6hKVElyYJmGfK+z7dp7j5uuM+taWk2wMpmPkxvF8my3GEbIBBLdW4+nOap+IJtt8xP/ACxtgyD1LEjA/wC+RXZQfMldGcy5NqlwmiW14kaebKE3kglI8jJYjrj8e45qG01udpYVmSCaOVxH5kDHgnpwc8fjV93/ALL0YEjcbeEAD+8QMAfiawbSO5WdWtUE8tsPNkzxmR8jOOM8FzjI7VaSsxl1DJc6/NbXLLcW67iI5EUqoAXGBjqC2M96khtx5cdhbO6QylpHbcSwjHAGff8Alms+xnmk1SVoZFeeQlHTyWXys9cHPque/StxQtvqkUfRHt9ifVT0/I/oaU1ZDj8XoW4Yo4IljhRUReAqjAFPIBGCMg0UtSIzools9RNugAtrhC6x9lYEZwOwIIOPY1oKoUAKAAOgFUZT5usW6Lz5EbO59N2Ao/Rvyq/SRUujCiiimSFMm/1L/wC6afTJv9S/+6aAOOuJ3F1MMJgSMOVHrUfnv6J/3yKLn/j8n/66N/Oo6rnl3I5Idl9xIblx1Cf98ij7Q/on/fIqawnihMnnqrKBvQlckP04/Ang+lWvL0gT/K0ZTjduZ9u3J5H+1932o55dw9nD+VfcZ5uHAyQn/fIo89+uE/75FWoZLaPVFaERJAiYBkJw5xyT1569scVUmKtcSshLIXJViMEjPpRzy7sPZw7L7hfPf0T/AL5FbfhmRpPtW7HBXoMetYFbvhb/AJe/qv8AWk5Se7GoRWqRv1FcQ+dHtztYHKsP4T61LRSKMXVr60toEkv7KOa5B2ojKD75BI4X3qva6v8A206WpjFrL/rIznzEcAcj+E55z+Fbtxbw3MRjnjWRD1DDNZ8eiQ2+o/brd2EhLEq/K5PU+1JpS0Li4qLTWpAg/slxJLGNxHkwxwnmY5JLHPQAY6njLdcipLW8ttQuoftdnEJhloJMiRTjrtbHB7/hUmp6dLqBj3bF2qyNhj8ytjPbg8Cqi6TfQzJLE0RkBYlmPQnjcMADOM8YxzWSUou0dgXK1ruNsLdZNUvLaUtJE6yBg5zu+YYz7jJwauXlv9g0t4dOUo8jDPzne2SN2CeS2On/ANam22kSx3LXL3kiyyH59oXn9MD8BWlHbxxuXwWkPV2OT/8AWrSCstSZO70M/S7IadCjXBDTsNqhR90f3QPSrV1HHeAQlnimX542xgqR3Hr15HvT5PkuVkYEpsK5AztOf8/lQ372eIoMqhLF+3TGB69f0rR67kptbES3NxB8t3AzY6SwKWVv+A9Qfbn60j30snyWdpK7/wB6ZTGi/XPJ/AVYWV5SfKUBAcb2PX6Cl81kdVkUAMcBgeM+/pU2ZXMuxBZwLal/NlWS5mbfIx4LHoAB6AcCrlUAm23kheFnlcnPy8Mexz0H9KuoCEUMckDk+tO1hXbeo6iiikAUyb/Uv/umn0yb/Uv/ALpoA4q5/wCPyf8A66N/OmAMzhEUs7dFHU0+6/4+5/8Aro3862vDdspgmuOPMZtikjOAP/10AZ66LfuufLVfYmnf2Fff3E/76q/FrUsKsLny5SGIyvyHALDgc5+6cntmppNaMWfNgUEDlVkywO3d0x0wRz65oAyv7Cvv7qf99VDc6beWqb5YsoOpXnFbJ1qVW3GGPyyAq/OfvZbnOPu/KccZ6evD7fUzeX8cKoqRMj7kYguSNvUdhzxzzQBzPXpW74W/5e/qv9ayb+BbXUJ4U+4Gyo9Aea1vC3/L39V/rQBv0UUUAFFFFABRRRQAUUUUAFNbO07euOKdRQBDalTbR7OgUD6UlwwZo4hy5YMfYA5z+mKcYELFhlSeTtYjNQ3EUkUY+ygglh5jLguVwem7jOcde2ad+okr6EUmoMkxXamFlEXlk/vGzjkD05z9BWhVe0WUwo1yo87nnAyBngHHfGM44zVipRbt0CiiimSFMm/1L/7pp9Mm/wBS/wDumgDirr/j7uP+ujfzrofDX/IOb/rq39K566/4+7j/AK6N/OtzQJlg0zc+cNPsGBnkkAfqaAJhqsf2qSKS2BWNyimM72zuA5GOMk8c9qBdWD3gnEczzsAIxgncCDyozjoDz/jT4r3TZI1wQiO3nAv8o3bjzz3yCfwqJ/7KR50CAtGN7FH6MM/KDng9eB60APi1OGUtE1sRzsWILljgsOnTA21as721vZJDbkFkxlsdQc4OfTg1ABpc4jYNFmV/lw+CWyT2Pqx/P3p1vcafBLtt2QCXOWV8qCCOOvH3uAKAMDWv+QvP/wAB/kK0PC3/AC9/Vf61n61/yF5/ov8AIVoeFv8Al7+q/wBaAN+iiigAooooAKKKKACiiigApu9S5QEbgMkelVb++NlsJhaQSZVNp6v/AAr+PPNCQNBp8iO7mZkZpJIxlixHJA/kPYUrlcul2XKSubspbuxi2xwTGAMwMgifdIxTg7Tkjnv0zR/aGpKszFyZIgRIvljYmEznd0zu7Zpcxp7F9GdJS1zpvNSMRIacw5yswt/nLbQQu3H3c5Gce2e9Oc6pMUmlaWJkmI8tI8qoCZz6sM8f/Xo5g9k+rR0FFYTPfXOhMSbhbkSqMhMMw3DkDAOPwHSoIzqVnbBIFlZH8wsDHzH+96jjqQScYPqKOYXsvM6SmTf6l/8AdNV9Mknlska5z5mSMlSpIzwSCB29hVib/Uv/ALpqjNqzscVc/wDH5P8A9dG/nWlopiurS50yd2Qv86lThse3uCAfxrNuf+Pyf/ro386j7hgSrKcqwOCD7GgR1cmjW7O7o8kRfA+QjhduCoyOhFB0W2KqFaRSoZVIYZAYkkdO+4j/AOvWAur6iqhRdEgeqKT/ACpf7Z1L/n5/8hr/AIUAbp0WBmLPLM5fAkJI/eKMYBwOAMDpg0n9jWybJXml3Qj5JGYDYBjHbHAHf1Oc1h/2zqX/AD8/+Q1/wqC4vLq7G25nZ1/u9AfqB1oAW+uFvL+adPuMcL7gcZrW8Lf8vf1X+tYVbvhb/l7+q/1oA36KKKACiiigAooooAq3t9HZeWHSSRpCdqxrknAyf0qrJrdsFJhSWUEfKyr8rNt3bc+uKvTW0U8kcki5aPO05IxkYP6VVXRrJGUqjgKMBPMbb93bnGeuOM0nfoaR5LakEOuRmMvPG4P3vLRCSihQSzewz1+lSnW7RWcMJAq7gr7ciQg4IX1PIp76PZuuNjr2JWRgSMAFTz0IA4pz6VZuu1ouAXIAY8Fjk4/L8KXvFXpeZHbap9rvvJjQoioxcSLhlYFePp81Nhv7KfMYgYR3DNgtHhZcAkn34FT2um21pIZYlcyEHLO5YnOM5z9BUZ0e02bB5qqG3KFlYbOuQvPAOTwKNRXp3I01y2cIIop3DFVXbHwSV3AflSQa3E1ujyK74RTJJEh8tSe2T9RVuLTraHZ5ce3Y+9QCcA7dv8qhGjWarsVHWMpsKCRgrcYBIzyR60ahemMbVkXURBj90PkJxz5m5QB9PmpX1q2RyoSZsNtJVMgHcVH5kU/+x7TYQVcsf+WhkO7OQc59cgU5NKtEXAjb+EklySSrFgT+JJo1C9MntLlLuBZowwU5GGGCCDgg/jT5v9S/+6abbwR20flxDau4tjOeScn+dOm/1L/7pqjN2voc7JoxlleT7RjexbGzpk/Wm/2Gf+fn/wAc/wDr0UUhB/YZ/wCfn/xz/wCvR/YZ/wCfn/xz/wCvRRQAf2Gf+fn/AMc/+vR/YZ/5+f8Axz/69FFAB/YZ/wCfn/xz/wCvV3TLf+y/N+fzfNIPTbjH5+tFFAF77d/0z/8AHqPt3/TP/wAeoooAPt3/AEz/APHqPt3/AEz/APHqKKAD7d/0z/8AHqPt3/TP/wAeoooAPt3/AEz/APHqPt3/AEz/APHqKKAD7d/0z/8AHqPt3/TP/wAeoooAPt3/AEz/APHqPt3/AEz/APHqKKAD7d/0z/8AHqPt3/TP/wAeoooAPt3/AEz/APHqPt3/AEz/APHqKKAD7d/0z/8AHqR7zejL5eMjHWiigD//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7" name="Picture 6"/>
          <p:cNvPicPr>
            <a:picLocks noChangeAspect="1"/>
          </p:cNvPicPr>
          <p:nvPr/>
        </p:nvPicPr>
        <p:blipFill rotWithShape="1">
          <a:blip r:embed="rId3" cstate="print">
            <a:extLst>
              <a:ext uri="{28A0092B-C50C-407E-A947-70E740481C1C}">
                <a14:useLocalDpi xmlns:a14="http://schemas.microsoft.com/office/drawing/2010/main" val="0"/>
              </a:ext>
            </a:extLst>
          </a:blip>
          <a:srcRect l="21671" t="14373" r="21671" b="41093"/>
          <a:stretch/>
        </p:blipFill>
        <p:spPr>
          <a:xfrm>
            <a:off x="7148069" y="60357"/>
            <a:ext cx="1924084" cy="2137870"/>
          </a:xfrm>
          <a:prstGeom prst="rect">
            <a:avLst/>
          </a:prstGeom>
          <a:ln>
            <a:noFill/>
          </a:ln>
          <a:effectLst>
            <a:softEdge rad="112500"/>
          </a:effectLst>
        </p:spPr>
      </p:pic>
      <p:sp>
        <p:nvSpPr>
          <p:cNvPr id="8" name="Rectangle 7"/>
          <p:cNvSpPr/>
          <p:nvPr/>
        </p:nvSpPr>
        <p:spPr>
          <a:xfrm>
            <a:off x="307975" y="943262"/>
            <a:ext cx="6939507" cy="1680460"/>
          </a:xfrm>
          <a:prstGeom prst="rect">
            <a:avLst/>
          </a:prstGeom>
        </p:spPr>
        <p:txBody>
          <a:bodyPr wrap="square">
            <a:spAutoFit/>
          </a:bodyPr>
          <a:lstStyle/>
          <a:p>
            <a:endParaRPr lang="en-GB" sz="1500" dirty="0">
              <a:latin typeface="Comic Sans MS" panose="030F0702030302020204" pitchFamily="66" charset="0"/>
            </a:endParaRPr>
          </a:p>
          <a:p>
            <a:endParaRPr lang="en-GB" sz="1500" dirty="0">
              <a:latin typeface="Comic Sans MS" panose="030F0702030302020204" pitchFamily="66" charset="0"/>
            </a:endParaRPr>
          </a:p>
          <a:p>
            <a:endParaRPr lang="en-GB" sz="1500" dirty="0">
              <a:latin typeface="Comic Sans MS" panose="030F0702030302020204" pitchFamily="66" charset="0"/>
            </a:endParaRPr>
          </a:p>
          <a:p>
            <a:pPr fontAlgn="t"/>
            <a:endParaRPr lang="en-GB" sz="1500" dirty="0">
              <a:latin typeface="Comic Sans MS" panose="030F0702030302020204" pitchFamily="66" charset="0"/>
            </a:endParaRPr>
          </a:p>
          <a:p>
            <a:pPr>
              <a:lnSpc>
                <a:spcPct val="90000"/>
              </a:lnSpc>
            </a:pPr>
            <a:endParaRPr lang="en-GB" altLang="en-US" sz="1500" dirty="0">
              <a:latin typeface="Comic Sans MS" panose="030F0702030302020204" pitchFamily="66" charset="0"/>
            </a:endParaRPr>
          </a:p>
          <a:p>
            <a:pPr>
              <a:lnSpc>
                <a:spcPct val="90000"/>
              </a:lnSpc>
            </a:pPr>
            <a:r>
              <a:rPr lang="en-US" sz="1500" dirty="0">
                <a:latin typeface="Comic Sans MS" panose="030F0702030302020204" pitchFamily="66" charset="0"/>
              </a:rPr>
              <a:t> </a:t>
            </a:r>
          </a:p>
          <a:p>
            <a:pPr>
              <a:lnSpc>
                <a:spcPct val="90000"/>
              </a:lnSpc>
            </a:pPr>
            <a:endParaRPr lang="en-GB" altLang="en-US" dirty="0">
              <a:latin typeface="Sassoon Penpals" panose="02000400000000000000" pitchFamily="50" charset="0"/>
            </a:endParaRPr>
          </a:p>
        </p:txBody>
      </p:sp>
      <p:sp>
        <p:nvSpPr>
          <p:cNvPr id="5" name="Rectangle 4">
            <a:extLst>
              <a:ext uri="{FF2B5EF4-FFF2-40B4-BE49-F238E27FC236}">
                <a16:creationId xmlns:a16="http://schemas.microsoft.com/office/drawing/2014/main" id="{6A18E778-484C-4DEE-B04E-CAC4A95093EA}"/>
              </a:ext>
            </a:extLst>
          </p:cNvPr>
          <p:cNvSpPr/>
          <p:nvPr/>
        </p:nvSpPr>
        <p:spPr>
          <a:xfrm>
            <a:off x="155575" y="1457678"/>
            <a:ext cx="7361811" cy="3416320"/>
          </a:xfrm>
          <a:prstGeom prst="rect">
            <a:avLst/>
          </a:prstGeom>
        </p:spPr>
        <p:txBody>
          <a:bodyPr wrap="square">
            <a:spAutoFit/>
          </a:bodyPr>
          <a:lstStyle/>
          <a:p>
            <a:pPr marL="285750" indent="-285750">
              <a:buFont typeface="Arial" panose="020B0604020202020204" pitchFamily="34" charset="0"/>
              <a:buChar char="•"/>
            </a:pPr>
            <a:r>
              <a:rPr lang="en-US" dirty="0">
                <a:latin typeface="Comic Sans MS" panose="030F0702030302020204" pitchFamily="66" charset="0"/>
              </a:rPr>
              <a:t>Medical forms must be completed and we must be aware of any changes.</a:t>
            </a:r>
          </a:p>
          <a:p>
            <a:endParaRPr lang="en-US" dirty="0">
              <a:latin typeface="Comic Sans MS" panose="030F0702030302020204" pitchFamily="66" charset="0"/>
            </a:endParaRPr>
          </a:p>
          <a:p>
            <a:pPr marL="285750" indent="-285750">
              <a:buFont typeface="Arial" panose="020B0604020202020204" pitchFamily="34" charset="0"/>
              <a:buChar char="•"/>
            </a:pPr>
            <a:r>
              <a:rPr lang="en-US" dirty="0">
                <a:latin typeface="Comic Sans MS" panose="030F0702030302020204" pitchFamily="66" charset="0"/>
              </a:rPr>
              <a:t>If medication is required during school hours then a “permission to administer medication” must also be filled in at the school office. </a:t>
            </a:r>
          </a:p>
          <a:p>
            <a:endParaRPr lang="en-US" dirty="0">
              <a:latin typeface="Comic Sans MS" panose="030F0702030302020204" pitchFamily="66" charset="0"/>
            </a:endParaRPr>
          </a:p>
          <a:p>
            <a:pPr marL="285750" indent="-285750">
              <a:buFont typeface="Arial" panose="020B0604020202020204" pitchFamily="34" charset="0"/>
              <a:buChar char="•"/>
            </a:pPr>
            <a:r>
              <a:rPr lang="en-US" dirty="0">
                <a:latin typeface="Comic Sans MS" panose="030F0702030302020204" pitchFamily="66" charset="0"/>
              </a:rPr>
              <a:t>Within each class there is a ‘grab bag’ which contains first aid equipment and children’s personal necessities too E.g. inhalers.</a:t>
            </a:r>
          </a:p>
          <a:p>
            <a:r>
              <a:rPr lang="en-US" dirty="0">
                <a:latin typeface="Comic Sans MS" panose="030F0702030302020204" pitchFamily="66" charset="0"/>
              </a:rPr>
              <a:t> </a:t>
            </a:r>
          </a:p>
          <a:p>
            <a:pPr marL="285750" indent="-285750">
              <a:buFont typeface="Arial" panose="020B0604020202020204" pitchFamily="34" charset="0"/>
              <a:buChar char="•"/>
            </a:pPr>
            <a:r>
              <a:rPr lang="en-US" dirty="0">
                <a:latin typeface="Comic Sans MS" panose="030F0702030302020204" pitchFamily="66" charset="0"/>
              </a:rPr>
              <a:t>Homework - Once a week (Posted on Dojo on Fridays, returned the following Tuesday).</a:t>
            </a:r>
          </a:p>
        </p:txBody>
      </p:sp>
    </p:spTree>
    <p:extLst>
      <p:ext uri="{BB962C8B-B14F-4D97-AF65-F5344CB8AC3E}">
        <p14:creationId xmlns:p14="http://schemas.microsoft.com/office/powerpoint/2010/main" val="352010212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6592" y="60357"/>
            <a:ext cx="6347713" cy="818691"/>
          </a:xfrm>
        </p:spPr>
        <p:txBody>
          <a:bodyPr>
            <a:normAutofit fontScale="90000"/>
          </a:bodyPr>
          <a:lstStyle/>
          <a:p>
            <a:pPr algn="ctr"/>
            <a:r>
              <a:rPr lang="en-US" sz="4800" b="1" dirty="0">
                <a:latin typeface="Comic Sans MS" panose="030F0702030302020204" pitchFamily="66" charset="0"/>
              </a:rPr>
              <a:t>Home Learning</a:t>
            </a:r>
            <a:endParaRPr lang="en-GB" sz="4800" b="1" dirty="0">
              <a:latin typeface="Comic Sans MS" panose="030F0702030302020204" pitchFamily="66" charset="0"/>
            </a:endParaRPr>
          </a:p>
        </p:txBody>
      </p:sp>
      <p:sp>
        <p:nvSpPr>
          <p:cNvPr id="4" name="AutoShape 2" descr="data:image/jpeg;base64,/9j/4AAQSkZJRgABAQAAAQABAAD/2wBDABQODxIPDRQSEBIXFRQYHjIhHhwcHj0sLiQySUBMS0dARkVQWnNiUFVtVkVGZIhlbXd7gYKBTmCNl4x9lnN+gXz/2wBDARUXFx4aHjshITt8U0ZTfHx8fHx8fHx8fHx8fHx8fHx8fHx8fHx8fHx8fHx8fHx8fHx8fHx8fHx8fHx8fHx8fHz/wAARCAElANADASIAAhEBAxEB/8QAHwAAAQUBAQEBAQEAAAAAAAAAAAECAwQFBgcICQoL/8QAtRAAAgEDAwIEAwUFBAQAAAF9AQIDAAQRBRIhMUEGE1FhByJxFDKBkaEII0KxwRVS0fAkM2JyggkKFhcYGRolJicoKSo0NTY3ODk6Q0RFRkdISUpTVFVWV1hZWmNkZWZnaGlqc3R1dnd4eXqDhIWGh4iJipKTlJWWl5iZmqKjpKWmp6ipqrKztLW2t7i5usLDxMXGx8jJytLT1NXW19jZ2uHi4+Tl5ufo6erx8vP09fb3+Pn6/8QAHwEAAwEBAQEBAQEBAQAAAAAAAAECAwQFBgcICQoL/8QAtREAAgECBAQDBAcFBAQAAQJ3AAECAxEEBSExBhJBUQdhcRMiMoEIFEKRobHBCSMzUvAVYnLRChYkNOEl8RcYGRomJygpKjU2Nzg5OkNERUZHSElKU1RVVldYWVpjZGVmZ2hpanN0dXZ3eHl6goOEhYaHiImKkpOUlZaXmJmaoqOkpaanqKmqsrO0tba3uLm6wsPExcbHyMnK0tPU1dbX2Nna4uPk5ebn6Onq8vP09fb3+Pn6/9oADAMBAAIRAxEAPwDrYoozEhKKSVHan+VH/wA80/75FVF1OxjUJJdwq6jDKXGQR2p39raf/wA/sH/fYpXRXJLsWfKj/wCeaf8AfIo8qP8A55p/3yKq/wBraf8A8/sH/fwUf2tp/wDz+wf99ii6Dkl2LXlR/wDPNP8AvkUeVH/zzT/vkVV/tbT/APn9g/77FH9raf8A8/sH/fYoug5Jdi15Uf8AzzT/AL5FHlR/880/75FVf7W0/wD5/YP++xU1vd291u+zzRy7fvbGzii6Bxkt0SeVH/zzT/vkUeVH/wA80/75FOopkjfKj/55p/3yKPKj/wCeaf8AfIp9FADPKj/55p/3yKPKj/55p/3yKfRQAzyo/wDnmn/fIo8qP/nmn/fIp9FADPKj/wCeaf8AfIo8qP8A55p/3yKdRQA3yo/+eaf98ijyo/8Anmn/AHyKdS0AM8qP/nmn/fIo8qP/AJ5p/wB8in0UAM8qP/nmn/fIo8qP/nmn/fIp9FADPKj/AOeaf98imSxRiJyEUEKe1TUyb/Uv/umgDgrxR9uueP8Alq38zT7W0ikhmublmS2hwDsA3Ox6AZpl44F9cjB/1rdvc061vUhjmgniaW2nxvUHDKR0YGuXS57Tb5FbyF+zw3MiJp0cpbaWlWUjCAd93Ax9akisfLW9ju4AJYoPNjbd09CMHBBzRHeWMBeKGC4NvLGY5mYjzG5yCOwx+tPOpWxWSMQzCL7P9ni5G7Gclm9846VVkZuU9ktPxFubKAPI0VuwRbRZiqOPkY9zuOSPpUD6XdxwtLJCuxV3kq6nK/3gAeRU76nas0pEVx89qLYZI4Hr/L9aDqdqWJ8mfH2P7IOR09aGosFKoun9feVZLKaGLzZY1VcA43gsAehI6jNbfhAAfbMeqf1rKudQgmsUt1SZ5FxtklwTGB1CkckH3rU8HnP2z6p/WnFLm0JrOTovmOkrIvZrjT9RW5Z3ktJPlZOy/T+f51sVR1mN5NMlWNC7ccAZPUV1U2uaz6nj1U+W63RQtr6WMy6hdu/lynZDAOd30H9frV6z1MXExgmhe3mxkK/cVTv7OeSwspEjYvAo3IPvdB09+KZYxGe9R/s1yoVWBlmkJ25BHGRz1rZqEotnOpTjJRLD69GJH2QSvCvBlHTPapJtZhhgt5mjfbMCcDGRis1PtdtZzad9jZ2bOHA4x6/4VL9mn26SPJc7GJfj7vIPPpxTcIf0/IFUqP8A4bzNiyuGurdZWiaInPyt1rF1K6b+1JImu5beNFA+TJ5wD0H1roDWJeXV0r3ML6eGMmVSRFJyO2fWs6XxPQ0rfClc0tOGLOP/AEg3APIkPeszXbuaK6hSCRkKLvIU9ee/r0rQ0m2ktLBI5fvkliM9M9qqNayXOt3BljYReVtV8ccjHH5mnHlU23qhT5nTSWjZX1nUJG+zi2kaMFBKSp9ema0bnU47a0hlKs7zKCiL1PFZVnp85tL0yxOHCbEBHUjnj8hT2huUtdPuxAzPACGjI5xng4+n9KtxhpHsZRnU1k+peh1lZHaM20yyqhYpjJyOwFULa+llt76OTzn3q7K3UR/KeCe1T2n2i51lLp7Z4oyhxkdvf3os7edbPU1aJgzlwgI+9welK0Y3+RV5ya17kVhqosrKCOSCUxKSpl7dSePWtC81VbeYQwwvcSBdzBP4RVCW3nPhyGIQuZA2SmOcZPb8aNURvtHFpOsqoBHPCepx3A//AF03GEpfeClOMLehtW8y3ECTKGVXGQGGCKdN/qX/AN01FYeeLOL7V/rsfNUs3+pf/dNcz0Z1xd0mEP8AqU/3RT6ZD/qU/wB0U+kMKKiuJ0toHmlOEQZPvVDT9YF7cmFoTGSCVO7OfrxVKEmm0Q5xTUW9WalFZOoaz9mmMMCCR1+8xPA9vem2OtiaZYrmMRlzhWU8Z9D6VXsp8vNYj29Pm5b6mxSUtFZmwUlFc0ZL621CaK41RzFbRiZ28pfmGR8uKTdi4Q576nS0VkWuuNNcwwTWUsHngsjMcgqBnP6dKZF4hD2r3T2cscCgBGJHzvnG0f4+xpcyH7KfY2qKybfXN0ssd5ayWrRQmV9xzxkdPXrSW+u+c+x7N0aRC8A3gmTAzj2NHMg9lPsa9Fc/p2tyx6Y818jyMH2xsAP3jH+EfSrUeuxCC5a6haCW3ALRhg2c9MEdaOZDdGadrGtRWDa391da9As0UtqPIJMLNkN6H/PpUuuXM8N3ZQxXYtI5d++QgYGMYzmjmVrh7J8yibNFc9Z65JBZzPcbrtUuPJjlRcGTOe34fqKtPrcq+TGunyvdMhkkhDcxrnGenX296OZA6M07GvRWR/b6PaW8sFtJLNcMyxwg8nB5JPaq93q96t1Y7LSaLfu3wnGZD0wD7de3WjmQKjN6G/RWHDqKWUV5KWuLhzdmKOJzklvRfQVO+tPDbK09lJHcvJ5ccBYfMfXPpz1o5kJ0pdDVps3+pf8A3TVTTdRW/WQGMxTQttkjJzg+x7irc3+pf/dNPchpxdmEP+pT/dFPpkP+pT/dFPpiMrxET9iQDoZBn8jWfpE0FqtzcSsBIq4RSeT9PxxW9eWyXls8LnAbofQ9jXNy6XexPtMBf0ZDkH/Cuqk4yhyN2OGvGcaiqJXGWUDXt6sbk5cl5GHXHf8Az70y/iSC6miiYlEOAc8it3SNPktI5JZQoncYAznaPSsaDT7q4uhFLE6ktmV2GB78962VROTd9EYSotQStq2dTCxeGNmHJUE1JSdKWvPPUQVl3GkLc3l1NLJ+7uIRFtA5U8c5/CtSik1cuMnHYxbbR7sXVvNd3qyi3VkRQmOCpH5/4VHdactp4dS1kaWQwvuWSFMlTuJzjPQZreopcqL9rK6bOY0+CXVL26kuHkmge38nzjH5fOQflHtirum6NNaXMcks0DJECBshAZ+MZJrUF1Cbs2of9+E3lMH7ucZz0qEapZGze7E4NvG21nAPB+nXuKSikVKpN6JaFD+wc6SLNp8yJKZUk28A+478Gkj0J3tbiK5liBlAC+TEFCEHOfU1tgggEdDQTgEnoKfKifaz7mTZ6XdpqCXl7drM6IUAVMcf5zU9/pq315aTSMpjg3bo2XIfOP8ACrFneRXtqtzDny2zjcMHg4osryK+tUuIN3ltnG4YPBxRZA5TvftoQX2mrcxW0cJWBYJll2qvBx29utRX2m3El8LyxuRbysnlybl3Ar6j3rTop2RKqSRiLoUsFrbC2ugt1bM5SQpwwY8girP9m3Ek1hNc3Qklti5YhMbt3bjpjFWheRG/NkN3nCPzDxxjOOtWKSSKdSfX+rmO+hs0U2242zG6NzE4X7h9CO9JcaPdXlqn2u6SS6jcsjeWNgBx8pHccda2qKOVB7We5n6VYSWKyGV4meQg4iiCKuO3HX8auzf6l/8AdNPpk3+pf/dNNKxnJuTuwh/1Kf7op9Mh/wBSn+6KfTEQ3VwlrbvNJnao6DqfasCTXLx2ygjjXsMZP51f8Q5+xR46eYM/kao6Pp8d75kkxJRDtCA4yfU11UowUOeRxVpVJVFTg7DP7avf76f98ClTXLuNg0mx0H3l24yK1v7Fsf8Ankf++zTo9JsopFdYfmU5GWJANDqUrfCJUq9/iLtLRRXKdwUUUUAFFFFAHOeJJGsLuC+i+80TxE9O3H8z+VZ5s5LW5i0d8slw8Up57YO7+X6V2DxJIAJEVwpyNwzg+tBiRpFkKKXXIViOR9DUOF2dMa/LFK39dPuOSvbhvNvriS9mhvYJtsECnA25GOO+R/nmr8Ect5r1yZ55kWBY38lXO3cVHH06/nW41tA8yzPDG0q/dcqCR+NPEaB2cKoZvvEDk/WjlE6ytojk9DnkEtilzK0VuVf7OqnCyNkghvU//W/Gvp8qw29nLa3chvDOENuG+Xbnpj09/euyEEQVFESBUOVG0YU+o9KalpbpIJEgiWQDAYIAQKXIU66d9N/+CcreXD+ZeXMl5NHfwz7IYFbgrkY47gjP+TUupTGS8vTeXktrLbxq1vGjYBOP15/zxXTNbQPMszQxtKvRyo3D8aJLaCZ0eWGORk+6zKCR9KfKxKtHTQ5W+uLz7Qs8W5J2sEM7KPmVc/MQOx6fSunsGieygMErTRbBtdjkt9fepvLTeX2rvIwWxzj0pI40iQJGqog6KowBTSsZzqKaStsPoooqjIKZN/qX/wB00+mTf6l/900AEP8AqU/3RWNqerTwXjQQBVCAZJGSSRmtmH/Up/uioLnT7W7cPPFucDG4Eg/pV03FO8lcyqxnKNoOzOfn1S5uIWimKMjdflqG2uprRy8D7cjBB5BrZvNO06ztnnaBmC4wokbkk49arabDp9+7o1oY3UZwJWIIrrU4crajocLpVOdJy1IP7avf76f9805Ndu0YNJsdB95duCR7Vq/2LYf88T/323+NOTR7GORXWHLKcjLEj8s1m6lG3wmqpV7/ABF2loorlO4KKKKACiiigAooooAKKKKACiioJ5HEscMZVWcE7mGcAY7fiKBDpp44docnLnCqqkk/gKdFKkyB423KSR+I4IqvGv2rLMSksLMgkT8M4zn/ACKnhiSCMRxjCjJ5OSSeSTRsx6NElFFFABRRRQAUyb/Uv/umn0yb/Uv/ALpoAIf9Sn+6KpazeS2dqrQ4DO23cRnFXYf9Sn+6KJI0lQpKodD1VhkGqi0ndkzTcWk7HKTX91cRmOabeh5IwKZBcS2rF4H2MRgnGeK3b7SYTaOLSFVmGCvPXnkflVTS9LYu7X0QCYwqse/rXaqtPlbt8jzZUKvOlf5lP+1r7/n4P/fI/wAKVdYvY3VzL5gB5QqPm9q3f7MsP+eEf506LT7OOQPHBHvXkHris3Vp2+E1VCrf4y1S0UVyHeFFFFABRTWZUUs7BQO5OKZ9oi7Nu/3QT/KiwXJaKi+0Rd3C/wC9x/OpAcjI5FAXAkKCSQAOST2qlDPcXyGSAiCA/wCrdlyzj+8B2HpnOakv1EkccLfclkCv7jrj8cY/GrI4FIrZFf7PKo+W7lLf7SqQfwAFMEm+Vba9iTe2Sjj7r4647g+36nmrlUtVAFoJT96GRJF+oYfzGR+NGwLV2Yl1drYhY0jQLtLDJ2g4/hHByTnpVxCWRWKlSRnB6ioy7ySskZConDNjJz6Ck3yRTKrkPG5wGxgg+9OxN1YnooooAKKKKACmTf6l/wDdNPpk3+pf/dNABD/qU/3RT6ZD/qU/3RT6AKOsLM2nyC3JzwWx1K965bAxntXR6/KyWIVSQJHCtj05P9KoaDFFJduZAGZFygP6n/PrXZRfJTcmefiI89VRRllSoBZWUHoSKfCkrTxi2z52fkxXZOiupV1DKeCCMg1x0+IbmTyGIEbny2z0weK0p1faXVjKrR9i07nZfWlpkTmSJHIwWUHFPrzz1UJVU3LzMUswGwcNK33V+nqaS8kVg6PJ5VvGN0z5xx6Z/n/9eke9gh037RbASRhcRog+83QLjsc8e1PRC3KkytJeGNZpP3I/eS8bix6KOOAByceo96PKJ63Nyf8AtqRSwRGKBV3b2OWd/wC8xOSfzqThQWY4UDJJ7CvBrYic5t3sbxikiOCNzqEMaTTkIpkl3SFhjoAQfU5P/AaXU7xLNjHZxF7rG8ohwAPVu3PQev61XF21tCTEoN7d/vArDiKPopb6Dt3JPuarxoIgcMWZjud26ufU16EZujTUW7yMZtXNWWY3VtGUwZDtlgccLJjnA9MjjHvVyCdLiISRHIPY9QfQjsaytI2vHPYSA7UPmRf7pPY+obP04q5DbxzMzSbluIztd42KFvQnHXjHWuxPmXMgT6Mu1SnYXlylsh3RwuJJmHTI5VfrnBPsPeklS3WQpJPPI558tZGyPwX+tLHdwpKLOAQxTAZ8lnCn16DP1p2Y00tiUFoJZNyFonO4MoztPcEdaGLTzRhUYRodzMwxk9gB19/wp/8ApH/TL9aRmul6RRMPZyD/ACqiCeiq/wBq2D9/E8Q/vHlfzHT8cVOrBlDKQQehBqbDuLRRRQMKZN/qX/3TT6ZN/qX/AN00AEP+pT/dFPpkP+pT/dFPoAq6hai8tHhztbqp9CK5ZhLaz7W3QzJ74P4e1dkSAMk4FVLq409l23MkD4/hJDEfhW9Ko46Wujmr0VP3r2Zz0mpXksex7htvfAAJ/EUun2L30qhVIgU/O3bHoPerzXGixNlIPNP+6SP/AB6pU1+AOqeQ0cXTdkfL+HpW7lK3uRscqhHmXtJ3NigkKCScAcmlqC8z9lkA6kY/PiuFHpPY52S5ku5TI4KRxSsVj9XB+835cDtwaY8xglN0+9493mTRq5Uk4xuUj+IA/j09KtapD5GqOR924QSD/eXCt+m39aht4ftN/bQfwhvNf/dXBH/j239ap2Z1pR9nexq3NpY2du88r3CxrycTyEkk+meSSf1oOn29zaeZau8gkTMZkmdkb0yM8j2rNvLv+0LoSqc20JIhHZ26F/6D8T3qTTLv7FciGQ/6NO3yntHIe30b+f1rj5qbqctjP2cuXmIJo5bF9l3cWgnl+dmZ2LP78L+FRtcIVIF1ag+oZ/8A4mrWtf8AIXH/AF7r/wChNVPNdKw1N6sx5UaVrdG9vLb7M1on2YHeElYnyyMEYKjjIU/hVvdJd3T/AGVjHCQFklxycf3fz61kWKhr4qpPnSRYVcfLt3Dk/wCHfFdHhbW2O1WZY1Jwo3Me/TuTWjXIS9XYy9SvDpdtMtjHGpiVSzSAnczHAHXJPcnPHHXPHOQ6tNHqf9oTQpM5ydgYoAxULkdewx+NN1nV5L5/MVQkLEZjA3EYzt3EdD8x49u+Kos5UqHTB9Ac1m27nbQhRcff3Okk8WMbi38u2KQ7v9IL8kD/AGcf4VqP4g077LLNDcJI0aFhGTsZiBnAB5riBIrA4z+Az/KkfawIBBJIHBpXN5YSm1eLOrg8W2zgCaB0bOPkYMB+eD+lX7W4hvFkm018OjYeNlKqT15BHB9x+tch9qUlWntYZVS38hVPABHRz1yam0vWbvTLVIIIrdo/vHKEMT7kHr74pqRzPCVOiO0t7lZ9ylTHKv3o26j/ABHvU9ZGnXbazZfa1h8ieNyqHduBxjv6HpitOCUTwrIBjPUHse4/Oq80c1mnZklMm/1L/wC6afTJv9S/+6aQBD/qU/3RVDW7uW2tkELbWkbaW7gY7Vfh/wBSn+6KjurWK7hMUy5XqCDgg+oqoNKSbIqJuLUdzkXZpDmR2c/7TE0+G2knO2CMuR1ArSn0GZcm3lWQej8H/P5VnT2txbn99C6Y/ixx+Yr0YzjJe6zyZUpxfvospo183WNU/wB5x/SrUPh9y4NzMuzPKoM5/GqMGpXkGNk5df7r/N/9etK219SyrdRbMnG9DkD6isp+2WxtS+rt6/ibNQ3gJtZMdQM/lzU9IyhlKkZBGDXCj0mZmvReZYLcr1t2Emf9no36En8Kzre0ubmyupLUJumcQks23MS53YODySSPpS3V7fxXUtqWRYUARQ8e7zBjk/jUMF7e2sKQ28kKRRjaqmLOB+dRKcVdMftklylj+zdRAAFvAABgATcD/wAdqGIYv2sryGNmK8xCT7+R2JABPtnNTQalfSSYnu4Ykx94Q/8A16qXTfapg86qxmt4nYdskHkelTSoU5SuinXbiTvHILhzqMcweOIJA20uZQC33ivAbpn86q7wX2lJVycZaNh/MVes9Wns8Jc77m37OOZEHv8A3h79frWvLcR3Fmstu6yxuy4ZTkEZFdS5oaMjm0uitosI8lrojmX7vstS6rcy26RrE6xGQnMzjITAzjHqQD+R9gW2V6s0Ki3kglI4ILlWzwTkYPPI/Oi9T7YgR4ZlMZ5KbGHIwRgn0PpmsajlK9txxRmytaXt9G1/ZIMQ/PlH37zgYwPvcEEDGRnPFImj6PPC8UVy3nPjynlb507jaCBwcfj61JLZ/Mvl3gDZwhn3I+Cu0kk8s3CkdOn40S2Fyw2+QSmGhRVYELkk7v8AdGR7jb0rHmqLoVYry+EjLA7y3RkugD5eF2ofYjk8+1Zcuhaglu1y9qYvJwTGrBmfJ5KgEjgVpRm7S+kw+ycJuLvyVIHzZHUqTnGeOmPSrEF9LZtMiMWyokImcsV4G5u3BJAxwM5PAFP2q6oFdbMwbWK5eFpLfTmvYM4LkDcDjp05Hfgd6pT3UJkXyj5aFQQOuT3PP8ge1ddNqN1dweXGVgk8szq6Pwy4OByODu2nHIx3NQ3cdjPBIltYxxyTgtIrKNzgY24KnuxXkH8KPawLjOcZcyepH4U1ZCV0p1RWRSyPu5ck5xj6Eng9K6GIeVdSx9n/AHi/yP8AQ/jVPTLLSrd0SzELzQg/PkM+Dwef0q5Odt1bN6lk/MZ/pW0TKbu7limTf6l/900+mTf6l/8AdNABD/qU/wB0UrusaF5GCqoySTgCkh/1Kf7orL8RK7WaFQSivl8duOtVCPNJIicuWLYs+vW6ZECNMfX7o/M/4VnT6zeS5ClYl9FHP5mqAIqSGURNuMMcvtICR/Ou9UYR6XPLliJz0bsMRXlciJHkbqdoJNaEGiXMxHn4hj/iBOWI9sVNDr3lqFNooUf3Gxj8MVcg1y1ldUcPEWOAWHH5ionOqtomtKnRb1lc0unFLRRXCekUdTsPtkYKELKn3Se/tXPyxyQPsnQxt79D9DXXU10SRdsihlPYjNRKCkZyhfU5E/dP0q3FAWtYpfs0spazhEbIMjIByD+YrRfw/YO5YI656qJW2/lmrQUWkCRiWKGJAFUFcYA6Dk0U4uL3CMbbnO+TdL1srnPsmaWzSWK/jbyLiBZGxIChVX9yPX3rZuNTtbZlWa7kDsMhQnUevSmxXtncWE1zF5kkO1vMk/iXA5yCcjHXFdPtG9x8ml0VHbTJZGikmtfMX/WCWLofcggZyDz14p1vZkGK40yVhCXDukc5YMOp+Vh1OecnikW9t3SOOaaKVJvmXzId4Gcg5Ixjnd+H41LaR2kd4bq0Fu7yL5YWCZcN/EeMdeM9TwKyejNFqXbm88u3kYxSowU43ISM++M1QZxbqy20NtOEKiONceYVC8nPrn2/nV65uAREkkUqFpBxt3dPm/hz6VUk+1uscVtcWtyu5vME3zHkjAx6AZHPP8qRWyHW19FNMlswu7a5bI2sGYZAycEgjpUfl2yzfZx5EXzMYwimNnCgbjuU8YyR07VPZtJM7LPYS2RUZ3LKNp5x2P49KpLcWyKUuZCpEYcvLHkASn7qkYbPPNJq+4uhJ9gWVC0UkkhPBkSRZQRgYBJweMDkc9855qGWyXG03SxuyEEyq0eMYK7c9sgE8n9afHp8U8e+wlmhXn/j2nIJOepVhxyOmat3M0sksvlCSCZIlCMY9+0lsnIGR0AqHTh2GivpVrML5pnRlhGWQ7wQCeNoxnjH06DitO4Obm1Qf3y34BSP61lSSut07Nb29xEzceWQJRk9Ox4/rV3Tv38jT7J4wg2COc5ZTnnufbvVwioqyIkaNMm/1L/7pp9Mm/1L/wC6aYBD/qU/3RT8UyH/AFKf7op9AFWTTrOX79vH9QMfyqrJoVm/3DJH/utn+ea1KKtTktmZunCW6MJ/DzD/AFdyD7MtQDQLpnCSPGIz95gTnHtxXSUVft59zP6tTvewgpaKKxOgKKKrSg3MxhBIiQfvMfxHsv8Aj+FCEyvfak0SYtY3lY5+cL8gx1+boPxIFV9Imaa9lMhL7oklUuBuTOePpxn86tapHcG0VLMfLuxIihclMHgbuOuOvbNVNJsZorpJGjaKKJHUbyNzliCeBwFGOn6VEm+ZJbCtqUPEkdibqRxPJ9u8oDygflx68jrjPy5GePXmlZ3b29heRR2zzC4JWVgTsiXaB1APYnr6VoC2j1u+kNzG1ncKvBicEkA4IbIxkccj19qdq1m+maUlppsMrxyuTPIMsTx/FjnB74HQEd6bR2RkuVQZT0KecIkMVu8kJLM06Lx7jnjoMda047PTdS3LElvNt7bGiYAcdsemOnrUPg+Vzb3EWwsgcP5o6ElQNv5AH8a1JYXtJnuLWNGEmPNBHPHcH09qtaqxjV0qMgWOWBBbESOyRNmTzAxBc8cnHoaiuFulfcsqPAq48q5QjdgYGWI5Oec59PepGkWdpBcRq6zSKiKjcsVG7HIA9Tyeaa0bFzcWN20Rc5IZfMjIJ3HocDr14P1pEscokewlaSH7LJu8uMRTllO7ABwOOpxgjtUcmoJbxFZvNRVkMKpLEGDhRwwAwcHHB6VJ5azrbJN9nmudzF2g+XO3JHPUc7e9IJLuOGA3EMitIP3wVt6ofoQ3GPQ0DewkdpYzXCzxW1vLJEVwYJNrKV6ZXgDHTFSowmcTOZ4cTlwFUkOANuDjIxxVazuLKUzXtjHbTzRqWdlQxNz1zwck46+tSNFBt+eaaOaOEW7lDnGee2cE8daBdBgF9CFWK6t79GIRklHzLx2x19TnsK17eFbeBYl6KPzqvYWrxL5lxI0spJ2l+qKTnH+f5Vdp+RAUyb/Uv/umn0yb/Uv/ALppDOVnublbiVVuJlUOQAJCABmmfa7r/n6n/wC/hpLj/j6m/wB9v51HXqRirLQ8Sc5cz1LMD39zL5cM87PjOPNI4/OojeXI63U4P/XQ1csfLgsZJpbj7O8rhUYKWICnJ4HrVlk2SXMtgY2uJtske7H3D1xn3zmsnNJtWN405OKfNqZX2y5xn7VN/wB/D/jS/a7r/n6n/wC/hradVW4m+zgLd7U4jC524/h3cYrH1ARi+kESBF4yoIIBxz0pwnGTtYmpCUFfmLFrrNzAw88+dF3yPmH0NdHHIssayRncjDIIrja3vD0pa1kiP/LNsj6H/wCvms69NJcyNsLWk5ckjVdgiMzdFGTXJS3dwbjeZ5Y5t4ZVjYiMDcAVI6MfmGc+o6V09+C1pIobaXwufTJxXPS6dcQXRtfIWdp9v75YCI8EnduGccdcZGa5o2tqeh1NLX7nZAtsGK+aC0jDqEHXH1JA/E1S0e9gsGnE+La3f5gMfIjglWGRx2H1q6+h5hgRblt0UXlMXQMHX6dv8Kq29hJFdAakI1tIchWLhVlbI2fL7AHg96k1Tjy2IftptdTlvVhxAwYKZnEeSdueOT/CT+Nal1fu+mQTQK8MtyyqoZfmXPJ49QoJrDmkij1WSa3hhi8h+i4TaqH5vz5/Aj0rW1iSSe1tXELpC43szRsXibHy8KQR1YE/401uTV0VxmkzyC9a1gO6CPd5qsiIVPYjbjOT7fjWLtlmjWYGR3kJLTB8vHzxtBI/Q9q1dO3z3toUZpjDu8ycIVUqVI2+5yV49s1BJpl8t5JJ9k8yQuxDxsiIwJ4z0PT1z+NRWWuhz6tFy51G1Ty5bFPtMmAfLUY2g9ecfK3qD+VR29hbvEJLGa6sMEhgp46dD1HHb6mq2o2cVjYwQSRRyXUxZ5JFXkjOSAevVgM9cZrT8PArZshTYFbAX0Hb9MURk27Md3ewy5WWcSJBLB9pjhVUmkwRknk9OuB6U2Vru3d5FiRrcfdSOTaegz0OM5yenT0rQfULUOUVjM6nkRIZNp99oOKYmoWe47iYG9ZozHn8WAp3RtaZAHuLyIeQkgy43eeoAwpz1HUVcgso45nnYAzSHcxA4zjHH4U+WXBjCsAJD97qOlEMhdpFJDBDgMO9P0I33JqKKKQwpk3+pf8A3TT6ZN/qX/3TQByNx/x9Tf77fzpba3e6mESELwWZj0UDqaS5/wCPqb/fb+dFtK8NwjxuEJO0lhkYPXI9K9TXk0PE09p721x1zbCARyJKs0UoOyReM468UlvctbhgI4pFY5IkTcM+tS6jcpcSrHAoS3iGECjAJ7nFNN2pQr9jtwSMbgDn69alXcVzIp8sZvldhyQvqLTzPOBMiltpHUD09B2pV05zCCJVExj80QY5K/X19qbp8scMk5kbaGgZFPqTjira3Vt5iXxkxKkPl+Rjkt/hUyck7LY0goSV5b+plA5Ga2vDf/Lz9V/rWKowOa2vDf8Ay8/Vf606/wDDZOF/io17mLzraWP+8pFZOkXX2ZFtpYikUkhELKwZVzyFPp7D8PStusaTTz/ay7QqxSMsrHOPuHIAHc5PJ9BXn9D11bqS6jqEkRmWB441t13SyyLuAOMhAMjk8fmPWn3qiW1trmVArqVyM5ADYVh79f0qiz3CpNHbqGnSaQyrxk5JKE5/hIxk9cDimrEWt7iVCHsCxEcIcoGJwDjHUFsgA8d+9cXPKfNFouxfS0gvNLt/PgEzIisATjLAY6/5FZEeq6hKVElyYJmGfK+z7dp7j5uuM+taWk2wMpmPkxvF8my3GEbIBBLdW4+nOap+IJtt8xP/ACxtgyD1LEjA/wC+RXZQfMldGcy5NqlwmiW14kaebKE3kglI8jJYjrj8e45qG01udpYVmSCaOVxH5kDHgnpwc8fjV93/ALL0YEjcbeEAD+8QMAfiawbSO5WdWtUE8tsPNkzxmR8jOOM8FzjI7VaSsxl1DJc6/NbXLLcW67iI5EUqoAXGBjqC2M96khtx5cdhbO6QylpHbcSwjHAGff8Alms+xnmk1SVoZFeeQlHTyWXys9cHPque/StxQtvqkUfRHt9ifVT0/I/oaU1ZDj8XoW4Yo4IljhRUReAqjAFPIBGCMg0UtSIzools9RNugAtrhC6x9lYEZwOwIIOPY1oKoUAKAAOgFUZT5usW6Lz5EbO59N2Ao/Rvyq/SRUujCiiimSFMm/1L/wC6afTJv9S/+6aAOOuJ3F1MMJgSMOVHrUfnv6J/3yKLn/j8n/66N/Oo6rnl3I5Idl9xIblx1Cf98ij7Q/on/fIqawnihMnnqrKBvQlckP04/Ang+lWvL0gT/K0ZTjduZ9u3J5H+1932o55dw9nD+VfcZ5uHAyQn/fIo89+uE/75FWoZLaPVFaERJAiYBkJw5xyT1569scVUmKtcSshLIXJViMEjPpRzy7sPZw7L7hfPf0T/AL5FbfhmRpPtW7HBXoMetYFbvhb/AJe/qv8AWk5Se7GoRWqRv1FcQ+dHtztYHKsP4T61LRSKMXVr60toEkv7KOa5B2ojKD75BI4X3qva6v8A206WpjFrL/rIznzEcAcj+E55z+Fbtxbw3MRjnjWRD1DDNZ8eiQ2+o/brd2EhLEq/K5PU+1JpS0Li4qLTWpAg/slxJLGNxHkwxwnmY5JLHPQAY6njLdcipLW8ttQuoftdnEJhloJMiRTjrtbHB7/hUmp6dLqBj3bF2qyNhj8ytjPbg8Cqi6TfQzJLE0RkBYlmPQnjcMADOM8YxzWSUou0dgXK1ruNsLdZNUvLaUtJE6yBg5zu+YYz7jJwauXlv9g0t4dOUo8jDPzne2SN2CeS2On/ANam22kSx3LXL3kiyyH59oXn9MD8BWlHbxxuXwWkPV2OT/8AWrSCstSZO70M/S7IadCjXBDTsNqhR90f3QPSrV1HHeAQlnimX542xgqR3Hr15HvT5PkuVkYEpsK5AztOf8/lQ372eIoMqhLF+3TGB69f0rR67kptbES3NxB8t3AzY6SwKWVv+A9Qfbn60j30snyWdpK7/wB6ZTGi/XPJ/AVYWV5SfKUBAcb2PX6Cl81kdVkUAMcBgeM+/pU2ZXMuxBZwLal/NlWS5mbfIx4LHoAB6AcCrlUAm23kheFnlcnPy8Mexz0H9KuoCEUMckDk+tO1hXbeo6iiikAUyb/Uv/umn0yb/Uv/ALpoA4q5/wCPyf8A66N/OmAMzhEUs7dFHU0+6/4+5/8Aro3862vDdspgmuOPMZtikjOAP/10AZ66LfuufLVfYmnf2Fff3E/76q/FrUsKsLny5SGIyvyHALDgc5+6cntmppNaMWfNgUEDlVkywO3d0x0wRz65oAyv7Cvv7qf99VDc6beWqb5YsoOpXnFbJ1qVW3GGPyyAq/OfvZbnOPu/KccZ6evD7fUzeX8cKoqRMj7kYguSNvUdhzxzzQBzPXpW74W/5e/qv9ayb+BbXUJ4U+4Gyo9Aea1vC3/L39V/rQBv0UUUAFFFFABRRRQAUUUUAFNbO07euOKdRQBDalTbR7OgUD6UlwwZo4hy5YMfYA5z+mKcYELFhlSeTtYjNQ3EUkUY+ygglh5jLguVwem7jOcde2ad+okr6EUmoMkxXamFlEXlk/vGzjkD05z9BWhVe0WUwo1yo87nnAyBngHHfGM44zVipRbt0CiiimSFMm/1L/7pp9Mm/wBS/wDumgDirr/j7uP+ujfzrofDX/IOb/rq39K566/4+7j/AK6N/OtzQJlg0zc+cNPsGBnkkAfqaAJhqsf2qSKS2BWNyimM72zuA5GOMk8c9qBdWD3gnEczzsAIxgncCDyozjoDz/jT4r3TZI1wQiO3nAv8o3bjzz3yCfwqJ/7KR50CAtGN7FH6MM/KDng9eB60APi1OGUtE1sRzsWILljgsOnTA21as721vZJDbkFkxlsdQc4OfTg1ABpc4jYNFmV/lw+CWyT2Pqx/P3p1vcafBLtt2QCXOWV8qCCOOvH3uAKAMDWv+QvP/wAB/kK0PC3/AC9/Vf61n61/yF5/ov8AIVoeFv8Al7+q/wBaAN+iiigAooooAKKKKACiiigApu9S5QEbgMkelVb++NlsJhaQSZVNp6v/AAr+PPNCQNBp8iO7mZkZpJIxlixHJA/kPYUrlcul2XKSubspbuxi2xwTGAMwMgifdIxTg7Tkjnv0zR/aGpKszFyZIgRIvljYmEznd0zu7Zpcxp7F9GdJS1zpvNSMRIacw5yswt/nLbQQu3H3c5Gce2e9Oc6pMUmlaWJkmI8tI8qoCZz6sM8f/Xo5g9k+rR0FFYTPfXOhMSbhbkSqMhMMw3DkDAOPwHSoIzqVnbBIFlZH8wsDHzH+96jjqQScYPqKOYXsvM6SmTf6l/8AdNV9Mknlska5z5mSMlSpIzwSCB29hVib/Uv/ALpqjNqzscVc/wDH5P8A9dG/nWlopiurS50yd2Qv86lThse3uCAfxrNuf+Pyf/ro386j7hgSrKcqwOCD7GgR1cmjW7O7o8kRfA+QjhduCoyOhFB0W2KqFaRSoZVIYZAYkkdO+4j/AOvWAur6iqhRdEgeqKT/ACpf7Z1L/n5/8hr/AIUAbp0WBmLPLM5fAkJI/eKMYBwOAMDpg0n9jWybJXml3Qj5JGYDYBjHbHAHf1Oc1h/2zqX/AD8/+Q1/wqC4vLq7G25nZ1/u9AfqB1oAW+uFvL+adPuMcL7gcZrW8Lf8vf1X+tYVbvhb/l7+q/1oA36KKKACiiigAooooAq3t9HZeWHSSRpCdqxrknAyf0qrJrdsFJhSWUEfKyr8rNt3bc+uKvTW0U8kcki5aPO05IxkYP6VVXRrJGUqjgKMBPMbb93bnGeuOM0nfoaR5LakEOuRmMvPG4P3vLRCSihQSzewz1+lSnW7RWcMJAq7gr7ciQg4IX1PIp76PZuuNjr2JWRgSMAFTz0IA4pz6VZuu1ouAXIAY8Fjk4/L8KXvFXpeZHbap9rvvJjQoioxcSLhlYFePp81Nhv7KfMYgYR3DNgtHhZcAkn34FT2um21pIZYlcyEHLO5YnOM5z9BUZ0e02bB5qqG3KFlYbOuQvPAOTwKNRXp3I01y2cIIop3DFVXbHwSV3AflSQa3E1ujyK74RTJJEh8tSe2T9RVuLTraHZ5ce3Y+9QCcA7dv8qhGjWarsVHWMpsKCRgrcYBIzyR60ahemMbVkXURBj90PkJxz5m5QB9PmpX1q2RyoSZsNtJVMgHcVH5kU/+x7TYQVcsf+WhkO7OQc59cgU5NKtEXAjb+EklySSrFgT+JJo1C9MntLlLuBZowwU5GGGCCDgg/jT5v9S/+6abbwR20flxDau4tjOeScn+dOm/1L/7pqjN2voc7JoxlleT7RjexbGzpk/Wm/2Gf+fn/wAc/wDr0UUhB/YZ/wCfn/xz/wCvR/YZ/wCfn/xz/wCvRRQAf2Gf+fn/AMc/+vR/YZ/5+f8Axz/69FFAB/YZ/wCfn/xz/wCvV3TLf+y/N+fzfNIPTbjH5+tFFAF77d/0z/8AHqPt3/TP/wAeoooAPt3/AEz/APHqPt3/AEz/APHqKKAD7d/0z/8AHqPt3/TP/wAeoooAPt3/AEz/APHqPt3/AEz/APHqKKAD7d/0z/8AHqPt3/TP/wAeoooAPt3/AEz/APHqPt3/AEz/APHqKKAD7d/0z/8AHqPt3/TP/wAeoooAPt3/AEz/APHqPt3/AEz/APHqKKAD7d/0z/8AHqR7zejL5eMjHWiigD//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7" name="Picture 6"/>
          <p:cNvPicPr>
            <a:picLocks noChangeAspect="1"/>
          </p:cNvPicPr>
          <p:nvPr/>
        </p:nvPicPr>
        <p:blipFill rotWithShape="1">
          <a:blip r:embed="rId3" cstate="print">
            <a:extLst>
              <a:ext uri="{28A0092B-C50C-407E-A947-70E740481C1C}">
                <a14:useLocalDpi xmlns:a14="http://schemas.microsoft.com/office/drawing/2010/main" val="0"/>
              </a:ext>
            </a:extLst>
          </a:blip>
          <a:srcRect l="21671" t="14373" r="21671" b="41093"/>
          <a:stretch/>
        </p:blipFill>
        <p:spPr>
          <a:xfrm>
            <a:off x="7148069" y="60357"/>
            <a:ext cx="1924084" cy="2137870"/>
          </a:xfrm>
          <a:prstGeom prst="rect">
            <a:avLst/>
          </a:prstGeom>
          <a:ln>
            <a:noFill/>
          </a:ln>
          <a:effectLst>
            <a:softEdge rad="112500"/>
          </a:effectLst>
        </p:spPr>
      </p:pic>
      <p:sp>
        <p:nvSpPr>
          <p:cNvPr id="8" name="Rectangle 7"/>
          <p:cNvSpPr/>
          <p:nvPr/>
        </p:nvSpPr>
        <p:spPr>
          <a:xfrm>
            <a:off x="307975" y="943262"/>
            <a:ext cx="6939507" cy="6081665"/>
          </a:xfrm>
          <a:prstGeom prst="rect">
            <a:avLst/>
          </a:prstGeom>
        </p:spPr>
        <p:txBody>
          <a:bodyPr wrap="square">
            <a:spAutoFit/>
          </a:bodyPr>
          <a:lstStyle/>
          <a:p>
            <a:r>
              <a:rPr lang="en-US" altLang="en-US" sz="1500" dirty="0">
                <a:latin typeface="Comic Sans MS" panose="030F0702030302020204" pitchFamily="66" charset="0"/>
              </a:rPr>
              <a:t>New homework is set each Friday, </a:t>
            </a:r>
            <a:r>
              <a:rPr lang="en-US" sz="1500" dirty="0">
                <a:latin typeface="Comic Sans MS" panose="030F0702030302020204" pitchFamily="66" charset="0"/>
              </a:rPr>
              <a:t>and will be based on the learning children are doing in class – the tasks set will be fun, creative and engaging. Please can homework be handed b</a:t>
            </a:r>
            <a:r>
              <a:rPr lang="en-GB" sz="1500" dirty="0">
                <a:latin typeface="Comic Sans MS" panose="030F0702030302020204" pitchFamily="66" charset="0"/>
              </a:rPr>
              <a:t>ack in on a Tuesday.</a:t>
            </a:r>
          </a:p>
          <a:p>
            <a:endParaRPr lang="en-GB" sz="1500" dirty="0">
              <a:latin typeface="Comic Sans MS" panose="030F0702030302020204" pitchFamily="66" charset="0"/>
            </a:endParaRPr>
          </a:p>
          <a:p>
            <a:endParaRPr lang="en-GB" sz="1500" dirty="0">
              <a:latin typeface="Comic Sans MS" panose="030F0702030302020204" pitchFamily="66" charset="0"/>
            </a:endParaRPr>
          </a:p>
          <a:p>
            <a:endParaRPr lang="en-GB" sz="1500" dirty="0">
              <a:latin typeface="Comic Sans MS" panose="030F0702030302020204" pitchFamily="66" charset="0"/>
            </a:endParaRPr>
          </a:p>
          <a:p>
            <a:endParaRPr lang="en-GB" sz="1500" dirty="0">
              <a:latin typeface="Comic Sans MS" panose="030F0702030302020204" pitchFamily="66" charset="0"/>
            </a:endParaRPr>
          </a:p>
          <a:p>
            <a:r>
              <a:rPr lang="en-GB" sz="1500" b="1" u="sng" dirty="0">
                <a:latin typeface="Comic Sans MS" panose="030F0702030302020204" pitchFamily="66" charset="0"/>
              </a:rPr>
              <a:t>Proud Cloud </a:t>
            </a:r>
          </a:p>
          <a:p>
            <a:endParaRPr lang="en-GB" sz="1500" dirty="0">
              <a:latin typeface="Comic Sans MS" panose="030F0702030302020204" pitchFamily="66" charset="0"/>
            </a:endParaRPr>
          </a:p>
          <a:p>
            <a:r>
              <a:rPr lang="en-GB" sz="1500" dirty="0">
                <a:latin typeface="Comic Sans MS" panose="030F0702030302020204" pitchFamily="66" charset="0"/>
              </a:rPr>
              <a:t>A proud cloud is a way of sharing your child's achievements at home with us in school. Whatever your child has done, no matter how small, it is an achievement that you are proud of and we want to share that with everyone in class.</a:t>
            </a:r>
          </a:p>
          <a:p>
            <a:endParaRPr lang="en-GB" sz="1600" dirty="0"/>
          </a:p>
          <a:p>
            <a:pPr fontAlgn="t"/>
            <a:r>
              <a:rPr lang="en-GB" sz="1500" dirty="0">
                <a:latin typeface="Comic Sans MS" panose="030F0702030302020204" pitchFamily="66" charset="0"/>
              </a:rPr>
              <a:t>Achievements can be about learning to do something for the first time, being brave, being kind to family and friends. They can also be something achieved at swimming lessons, dance class, football club or any other out of school activity.</a:t>
            </a:r>
          </a:p>
          <a:p>
            <a:pPr fontAlgn="t"/>
            <a:r>
              <a:rPr lang="en-GB" sz="1500" dirty="0">
                <a:latin typeface="Comic Sans MS" panose="030F0702030302020204" pitchFamily="66" charset="0"/>
              </a:rPr>
              <a:t> </a:t>
            </a:r>
          </a:p>
          <a:p>
            <a:pPr fontAlgn="t"/>
            <a:r>
              <a:rPr lang="en-GB" sz="1500" dirty="0">
                <a:latin typeface="Comic Sans MS" panose="030F0702030302020204" pitchFamily="66" charset="0"/>
              </a:rPr>
              <a:t>You can send a Proud Cloud into school at any time – These can be sent via Class Dojo, it may be something that your child has written, a drawing or photos! Send in any achievements and we will put them on our Proud Cloud. </a:t>
            </a:r>
          </a:p>
          <a:p>
            <a:pPr fontAlgn="t"/>
            <a:endParaRPr lang="en-GB" sz="1500" dirty="0">
              <a:latin typeface="Comic Sans MS" panose="030F0702030302020204" pitchFamily="66" charset="0"/>
            </a:endParaRPr>
          </a:p>
          <a:p>
            <a:pPr>
              <a:lnSpc>
                <a:spcPct val="90000"/>
              </a:lnSpc>
            </a:pPr>
            <a:endParaRPr lang="en-GB" altLang="en-US" sz="1500" dirty="0">
              <a:latin typeface="Comic Sans MS" panose="030F0702030302020204" pitchFamily="66" charset="0"/>
            </a:endParaRPr>
          </a:p>
          <a:p>
            <a:pPr>
              <a:lnSpc>
                <a:spcPct val="90000"/>
              </a:lnSpc>
            </a:pPr>
            <a:r>
              <a:rPr lang="en-US" sz="1500" dirty="0">
                <a:latin typeface="Comic Sans MS" panose="030F0702030302020204" pitchFamily="66" charset="0"/>
              </a:rPr>
              <a:t> </a:t>
            </a:r>
          </a:p>
          <a:p>
            <a:pPr>
              <a:lnSpc>
                <a:spcPct val="90000"/>
              </a:lnSpc>
            </a:pPr>
            <a:endParaRPr lang="en-GB" altLang="en-US" dirty="0">
              <a:latin typeface="Sassoon Penpals" panose="02000400000000000000" pitchFamily="50" charset="0"/>
            </a:endParaRPr>
          </a:p>
        </p:txBody>
      </p:sp>
      <p:pic>
        <p:nvPicPr>
          <p:cNvPr id="3" name="Picture 2">
            <a:extLst>
              <a:ext uri="{FF2B5EF4-FFF2-40B4-BE49-F238E27FC236}">
                <a16:creationId xmlns:a16="http://schemas.microsoft.com/office/drawing/2014/main" id="{F833F0C9-C8D1-4BEE-82F2-027828C98985}"/>
              </a:ext>
            </a:extLst>
          </p:cNvPr>
          <p:cNvPicPr>
            <a:picLocks noChangeAspect="1"/>
          </p:cNvPicPr>
          <p:nvPr/>
        </p:nvPicPr>
        <p:blipFill rotWithShape="1">
          <a:blip r:embed="rId4"/>
          <a:srcRect l="20741" t="23266" r="46660" b="35149"/>
          <a:stretch/>
        </p:blipFill>
        <p:spPr>
          <a:xfrm>
            <a:off x="1670605" y="2198227"/>
            <a:ext cx="1068935" cy="766631"/>
          </a:xfrm>
          <a:prstGeom prst="rect">
            <a:avLst/>
          </a:prstGeom>
        </p:spPr>
      </p:pic>
    </p:spTree>
    <p:extLst>
      <p:ext uri="{BB962C8B-B14F-4D97-AF65-F5344CB8AC3E}">
        <p14:creationId xmlns:p14="http://schemas.microsoft.com/office/powerpoint/2010/main" val="299020234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FBE63D-F200-4221-9197-68480B9F9CDD}"/>
              </a:ext>
            </a:extLst>
          </p:cNvPr>
          <p:cNvSpPr>
            <a:spLocks noGrp="1"/>
          </p:cNvSpPr>
          <p:nvPr>
            <p:ph type="title"/>
          </p:nvPr>
        </p:nvSpPr>
        <p:spPr/>
        <p:txBody>
          <a:bodyPr/>
          <a:lstStyle/>
          <a:p>
            <a:r>
              <a:rPr lang="en-US" dirty="0">
                <a:latin typeface="Comic Sans MS" panose="030F0702030302020204" pitchFamily="66" charset="0"/>
              </a:rPr>
              <a:t>Teams! </a:t>
            </a:r>
            <a:endParaRPr lang="en-GB"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3041ABEB-73C7-46EA-A1D5-86D5080A3330}"/>
              </a:ext>
            </a:extLst>
          </p:cNvPr>
          <p:cNvSpPr>
            <a:spLocks noGrp="1"/>
          </p:cNvSpPr>
          <p:nvPr>
            <p:ph idx="1"/>
          </p:nvPr>
        </p:nvSpPr>
        <p:spPr/>
        <p:txBody>
          <a:bodyPr>
            <a:normAutofit/>
          </a:bodyPr>
          <a:lstStyle/>
          <a:p>
            <a:r>
              <a:rPr lang="en-US" sz="4000" dirty="0" err="1">
                <a:solidFill>
                  <a:srgbClr val="0070C0"/>
                </a:solidFill>
                <a:latin typeface="Comic Sans MS" panose="030F0702030302020204" pitchFamily="66" charset="0"/>
              </a:rPr>
              <a:t>Johson</a:t>
            </a:r>
            <a:r>
              <a:rPr lang="en-US" sz="4000" dirty="0">
                <a:solidFill>
                  <a:srgbClr val="0070C0"/>
                </a:solidFill>
                <a:latin typeface="Comic Sans MS" panose="030F0702030302020204" pitchFamily="66" charset="0"/>
              </a:rPr>
              <a:t> Thompson </a:t>
            </a:r>
          </a:p>
          <a:p>
            <a:r>
              <a:rPr lang="en-US" sz="4000" dirty="0">
                <a:solidFill>
                  <a:srgbClr val="FFCC00"/>
                </a:solidFill>
                <a:latin typeface="Comic Sans MS" panose="030F0702030302020204" pitchFamily="66" charset="0"/>
              </a:rPr>
              <a:t>Jonas </a:t>
            </a:r>
          </a:p>
          <a:p>
            <a:r>
              <a:rPr lang="en-US" sz="4000" dirty="0">
                <a:solidFill>
                  <a:schemeClr val="accent5"/>
                </a:solidFill>
                <a:latin typeface="Comic Sans MS" panose="030F0702030302020204" pitchFamily="66" charset="0"/>
              </a:rPr>
              <a:t>Boardman </a:t>
            </a:r>
          </a:p>
          <a:p>
            <a:r>
              <a:rPr lang="en-US" sz="4000" dirty="0" err="1">
                <a:solidFill>
                  <a:srgbClr val="00B050"/>
                </a:solidFill>
                <a:latin typeface="Comic Sans MS" panose="030F0702030302020204" pitchFamily="66" charset="0"/>
              </a:rPr>
              <a:t>Farrel</a:t>
            </a:r>
            <a:r>
              <a:rPr lang="en-US" sz="4000" dirty="0">
                <a:solidFill>
                  <a:srgbClr val="00B050"/>
                </a:solidFill>
                <a:latin typeface="Comic Sans MS" panose="030F0702030302020204" pitchFamily="66" charset="0"/>
              </a:rPr>
              <a:t> </a:t>
            </a:r>
            <a:endParaRPr lang="en-GB" sz="4000" dirty="0">
              <a:solidFill>
                <a:srgbClr val="00B050"/>
              </a:solidFill>
              <a:latin typeface="Comic Sans MS" panose="030F0702030302020204" pitchFamily="66" charset="0"/>
            </a:endParaRPr>
          </a:p>
        </p:txBody>
      </p:sp>
    </p:spTree>
    <p:extLst>
      <p:ext uri="{BB962C8B-B14F-4D97-AF65-F5344CB8AC3E}">
        <p14:creationId xmlns:p14="http://schemas.microsoft.com/office/powerpoint/2010/main" val="265886634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59785" y="222195"/>
            <a:ext cx="6347713" cy="1320800"/>
          </a:xfrm>
        </p:spPr>
        <p:txBody>
          <a:bodyPr>
            <a:normAutofit/>
          </a:bodyPr>
          <a:lstStyle/>
          <a:p>
            <a:pPr algn="ctr"/>
            <a:r>
              <a:rPr lang="en-US" sz="4400" dirty="0">
                <a:latin typeface="Comic Sans MS" panose="030F0702030302020204" pitchFamily="66" charset="0"/>
              </a:rPr>
              <a:t>Rewards</a:t>
            </a:r>
            <a:endParaRPr lang="en-GB" sz="4400" dirty="0">
              <a:latin typeface="Comic Sans MS" panose="030F0702030302020204" pitchFamily="66" charset="0"/>
            </a:endParaRPr>
          </a:p>
        </p:txBody>
      </p:sp>
      <p:sp>
        <p:nvSpPr>
          <p:cNvPr id="4" name="Text Box 2"/>
          <p:cNvSpPr txBox="1">
            <a:spLocks noChangeArrowheads="1"/>
          </p:cNvSpPr>
          <p:nvPr/>
        </p:nvSpPr>
        <p:spPr bwMode="auto">
          <a:xfrm>
            <a:off x="601670" y="517733"/>
            <a:ext cx="8246070" cy="6033437"/>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sz="1700" i="0" u="none" strike="noStrike" cap="none" normalizeH="0" baseline="0" dirty="0">
              <a:ln>
                <a:noFill/>
              </a:ln>
              <a:solidFill>
                <a:schemeClr val="tx1"/>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en-GB" sz="1700" dirty="0">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sz="1700" i="0" u="none" strike="noStrike" cap="none" normalizeH="0" baseline="0" dirty="0">
              <a:ln>
                <a:noFill/>
              </a:ln>
              <a:solidFill>
                <a:schemeClr val="tx1"/>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en-GB" sz="1700" dirty="0">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sz="1700" i="0" u="none" strike="noStrike" cap="none" normalizeH="0" baseline="0" dirty="0">
              <a:ln>
                <a:noFill/>
              </a:ln>
              <a:solidFill>
                <a:schemeClr val="tx1"/>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en-GB" sz="1700" dirty="0">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sz="1700" i="0" u="none" strike="noStrike" cap="none" normalizeH="0" baseline="0" dirty="0">
                <a:ln>
                  <a:noFill/>
                </a:ln>
                <a:solidFill>
                  <a:schemeClr val="tx1"/>
                </a:solidFill>
                <a:effectLst/>
                <a:latin typeface="Comic Sans MS" panose="030F0702030302020204" pitchFamily="66" charset="0"/>
              </a:rPr>
              <a:t>Attendance</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sz="1700" i="0" u="none" strike="noStrike" cap="none" normalizeH="0" baseline="0" dirty="0">
                <a:ln>
                  <a:noFill/>
                </a:ln>
                <a:solidFill>
                  <a:schemeClr val="tx1"/>
                </a:solidFill>
                <a:effectLst/>
                <a:latin typeface="Comic Sans MS" panose="030F0702030302020204" pitchFamily="66" charset="0"/>
              </a:rPr>
              <a:t>Good work in a lesson</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sz="1700" i="0" u="none" strike="noStrike" cap="none" normalizeH="0" baseline="0" dirty="0">
                <a:ln>
                  <a:noFill/>
                </a:ln>
                <a:solidFill>
                  <a:schemeClr val="tx1"/>
                </a:solidFill>
                <a:effectLst/>
                <a:latin typeface="Comic Sans MS" panose="030F0702030302020204" pitchFamily="66" charset="0"/>
              </a:rPr>
              <a:t>Good behaviour in a lesson</a:t>
            </a:r>
          </a:p>
          <a:p>
            <a:pPr marL="0" marR="0" lvl="0" indent="0" algn="l" defTabSz="914400" rtl="0" eaLnBrk="0" fontAlgn="base" latinLnBrk="0" hangingPunct="0">
              <a:lnSpc>
                <a:spcPct val="100000"/>
              </a:lnSpc>
              <a:spcBef>
                <a:spcPct val="0"/>
              </a:spcBef>
              <a:spcAft>
                <a:spcPct val="0"/>
              </a:spcAft>
              <a:buClrTx/>
              <a:buSzTx/>
              <a:buFontTx/>
              <a:buNone/>
              <a:tabLst/>
            </a:pPr>
            <a:r>
              <a:rPr lang="en-GB" sz="1700" dirty="0">
                <a:latin typeface="Comic Sans MS" panose="030F0702030302020204" pitchFamily="66" charset="0"/>
              </a:rPr>
              <a:t>Being a good friend</a:t>
            </a:r>
            <a:endParaRPr kumimoji="0" lang="en-GB" sz="1700" i="0" u="none" strike="noStrike" cap="none" normalizeH="0" baseline="0" dirty="0">
              <a:ln>
                <a:noFill/>
              </a:ln>
              <a:solidFill>
                <a:schemeClr val="tx1"/>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sz="1700" i="0" u="none" strike="noStrike" cap="none" normalizeH="0" baseline="0" dirty="0">
                <a:ln>
                  <a:noFill/>
                </a:ln>
                <a:solidFill>
                  <a:schemeClr val="tx1"/>
                </a:solidFill>
                <a:effectLst/>
                <a:latin typeface="Comic Sans MS" panose="030F0702030302020204" pitchFamily="66" charset="0"/>
              </a:rPr>
              <a:t>Homework </a:t>
            </a:r>
          </a:p>
          <a:p>
            <a:pPr marL="0" marR="0" lvl="0" indent="0" algn="l" defTabSz="914400" rtl="0" eaLnBrk="0" fontAlgn="base" latinLnBrk="0" hangingPunct="0">
              <a:lnSpc>
                <a:spcPct val="100000"/>
              </a:lnSpc>
              <a:spcBef>
                <a:spcPct val="0"/>
              </a:spcBef>
              <a:spcAft>
                <a:spcPct val="0"/>
              </a:spcAft>
              <a:buClrTx/>
              <a:buSzTx/>
              <a:buFontTx/>
              <a:buNone/>
              <a:tabLst/>
            </a:pPr>
            <a:r>
              <a:rPr lang="en-GB" sz="1700" dirty="0">
                <a:latin typeface="Comic Sans MS" panose="030F0702030302020204" pitchFamily="66" charset="0"/>
              </a:rPr>
              <a:t>Stickers</a:t>
            </a:r>
          </a:p>
          <a:p>
            <a:pPr marL="0" marR="0" lvl="0" indent="0" algn="l" defTabSz="914400" rtl="0" eaLnBrk="0" fontAlgn="base" latinLnBrk="0" hangingPunct="0">
              <a:lnSpc>
                <a:spcPct val="100000"/>
              </a:lnSpc>
              <a:spcBef>
                <a:spcPct val="0"/>
              </a:spcBef>
              <a:spcAft>
                <a:spcPct val="0"/>
              </a:spcAft>
              <a:buClrTx/>
              <a:buSzTx/>
              <a:buFontTx/>
              <a:buNone/>
              <a:tabLst/>
            </a:pPr>
            <a:r>
              <a:rPr lang="en-GB" sz="1700" dirty="0">
                <a:latin typeface="Comic Sans MS" panose="030F0702030302020204" pitchFamily="66" charset="0"/>
              </a:rPr>
              <a:t>Certificates</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sz="1700" i="0" u="none" strike="noStrike" cap="none" normalizeH="0" baseline="0" dirty="0">
                <a:ln>
                  <a:noFill/>
                </a:ln>
                <a:solidFill>
                  <a:schemeClr val="tx1"/>
                </a:solidFill>
                <a:effectLst/>
                <a:latin typeface="Comic Sans MS" panose="030F0702030302020204" pitchFamily="66" charset="0"/>
              </a:rPr>
              <a:t>Stars of the week</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sz="1700" i="0" u="none" strike="noStrike" cap="none" normalizeH="0" baseline="0" dirty="0">
              <a:ln>
                <a:noFill/>
              </a:ln>
              <a:solidFill>
                <a:schemeClr val="tx1"/>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sz="1700" i="0" u="none" strike="noStrike" cap="none" normalizeH="0" baseline="0" dirty="0">
                <a:ln>
                  <a:noFill/>
                </a:ln>
                <a:solidFill>
                  <a:schemeClr val="tx1"/>
                </a:solidFill>
                <a:effectLst/>
                <a:latin typeface="Comic Sans MS" panose="030F0702030302020204" pitchFamily="66" charset="0"/>
              </a:rPr>
              <a:t>Reward for behaviour in corridor </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sz="1700" i="0" u="none" strike="noStrike" cap="none" normalizeH="0" baseline="0" dirty="0">
                <a:ln>
                  <a:noFill/>
                </a:ln>
                <a:solidFill>
                  <a:schemeClr val="tx1"/>
                </a:solidFill>
                <a:effectLst/>
                <a:latin typeface="Comic Sans MS" panose="030F0702030302020204" pitchFamily="66" charset="0"/>
              </a:rPr>
              <a:t>Reward for behaviour in assembly</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sz="1700" i="0" u="none" strike="noStrike" cap="none" normalizeH="0" baseline="0" dirty="0">
                <a:ln>
                  <a:noFill/>
                </a:ln>
                <a:solidFill>
                  <a:schemeClr val="tx1"/>
                </a:solidFill>
                <a:effectLst/>
                <a:latin typeface="Comic Sans MS" panose="030F0702030302020204" pitchFamily="66" charset="0"/>
              </a:rPr>
              <a:t>Reward for behaviour in lunchroom</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sz="1700" i="0" u="none" strike="noStrike" cap="none" normalizeH="0" baseline="0" dirty="0">
                <a:ln>
                  <a:noFill/>
                </a:ln>
                <a:solidFill>
                  <a:schemeClr val="tx1"/>
                </a:solidFill>
                <a:effectLst/>
                <a:latin typeface="Comic Sans MS" panose="030F0702030302020204" pitchFamily="66" charset="0"/>
              </a:rPr>
              <a:t>Reward for behaviour in playground</a:t>
            </a:r>
          </a:p>
        </p:txBody>
      </p:sp>
      <p:pic>
        <p:nvPicPr>
          <p:cNvPr id="4099"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l="16158" t="16998" r="30995" b="6891"/>
          <a:stretch>
            <a:fillRect/>
          </a:stretch>
        </p:blipFill>
        <p:spPr bwMode="auto">
          <a:xfrm rot="-1301192">
            <a:off x="4085538" y="1242428"/>
            <a:ext cx="2025650" cy="1639888"/>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4100" name="Picture 4"/>
          <p:cNvPicPr>
            <a:picLocks noChangeAspect="1" noChangeArrowheads="1"/>
          </p:cNvPicPr>
          <p:nvPr/>
        </p:nvPicPr>
        <p:blipFill>
          <a:blip r:embed="rId4" cstate="print">
            <a:extLst>
              <a:ext uri="{28A0092B-C50C-407E-A947-70E740481C1C}">
                <a14:useLocalDpi xmlns:a14="http://schemas.microsoft.com/office/drawing/2010/main" val="0"/>
              </a:ext>
            </a:extLst>
          </a:blip>
          <a:srcRect l="14783" t="20438" r="31245" b="9561"/>
          <a:stretch>
            <a:fillRect/>
          </a:stretch>
        </p:blipFill>
        <p:spPr bwMode="auto">
          <a:xfrm>
            <a:off x="7039010" y="5160783"/>
            <a:ext cx="1835150" cy="1338262"/>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6" name="Picture 5"/>
          <p:cNvPicPr>
            <a:picLocks noChangeAspect="1"/>
          </p:cNvPicPr>
          <p:nvPr/>
        </p:nvPicPr>
        <p:blipFill rotWithShape="1">
          <a:blip r:embed="rId5" cstate="print">
            <a:extLst>
              <a:ext uri="{28A0092B-C50C-407E-A947-70E740481C1C}">
                <a14:useLocalDpi xmlns:a14="http://schemas.microsoft.com/office/drawing/2010/main" val="0"/>
              </a:ext>
            </a:extLst>
          </a:blip>
          <a:srcRect l="21671" t="14373" r="21671" b="41093"/>
          <a:stretch/>
        </p:blipFill>
        <p:spPr>
          <a:xfrm>
            <a:off x="7129200" y="96023"/>
            <a:ext cx="1924084" cy="2137870"/>
          </a:xfrm>
          <a:prstGeom prst="rect">
            <a:avLst/>
          </a:prstGeom>
          <a:ln>
            <a:noFill/>
          </a:ln>
          <a:effectLst>
            <a:softEdge rad="112500"/>
          </a:effectLst>
        </p:spPr>
      </p:pic>
    </p:spTree>
    <p:extLst>
      <p:ext uri="{BB962C8B-B14F-4D97-AF65-F5344CB8AC3E}">
        <p14:creationId xmlns:p14="http://schemas.microsoft.com/office/powerpoint/2010/main" val="196920857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14560" y="296095"/>
            <a:ext cx="8229600" cy="610820"/>
          </a:xfrm>
        </p:spPr>
        <p:txBody>
          <a:bodyPr>
            <a:noAutofit/>
          </a:bodyPr>
          <a:lstStyle/>
          <a:p>
            <a:pPr algn="ctr"/>
            <a:r>
              <a:rPr lang="en-US" sz="4800" b="1" dirty="0">
                <a:latin typeface="Comic Sans MS" panose="030F0702030302020204" pitchFamily="66" charset="0"/>
              </a:rPr>
              <a:t>Communicating with families</a:t>
            </a:r>
          </a:p>
        </p:txBody>
      </p:sp>
      <p:pic>
        <p:nvPicPr>
          <p:cNvPr id="2050" name="Picture 2" descr="Image result for class dojo"/>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186070" y="2966834"/>
            <a:ext cx="1802875" cy="1448310"/>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822418" y="2075010"/>
            <a:ext cx="6404459" cy="2497222"/>
          </a:xfrm>
          <a:prstGeom prst="rect">
            <a:avLst/>
          </a:prstGeom>
        </p:spPr>
        <p:txBody>
          <a:bodyPr wrap="square">
            <a:spAutoFit/>
          </a:bodyPr>
          <a:lstStyle/>
          <a:p>
            <a:pPr algn="ctr" defTabSz="457200">
              <a:spcBef>
                <a:spcPts val="1000"/>
              </a:spcBef>
              <a:buClr>
                <a:schemeClr val="accent1"/>
              </a:buClr>
              <a:buSzPct val="80000"/>
            </a:pPr>
            <a:endParaRPr lang="en-US" sz="2200" u="sng" dirty="0">
              <a:latin typeface="Comic Sans MS" panose="030F0702030302020204" pitchFamily="66" charset="0"/>
            </a:endParaRPr>
          </a:p>
          <a:p>
            <a:pPr marL="0" marR="0" indent="0" algn="ctr">
              <a:lnSpc>
                <a:spcPct val="119000"/>
              </a:lnSpc>
              <a:spcBef>
                <a:spcPts val="0"/>
              </a:spcBef>
              <a:spcAft>
                <a:spcPts val="0"/>
              </a:spcAft>
            </a:pPr>
            <a:r>
              <a:rPr lang="en-GB" sz="1600" dirty="0">
                <a:latin typeface="Comic Sans MS" panose="030F0702030302020204" pitchFamily="66" charset="0"/>
              </a:rPr>
              <a:t>Parents can communicate using our front office, you can  contact the office either by email using the following email address: </a:t>
            </a:r>
          </a:p>
          <a:p>
            <a:pPr marL="0" marR="0" indent="0" algn="ctr">
              <a:lnSpc>
                <a:spcPct val="119000"/>
              </a:lnSpc>
              <a:spcBef>
                <a:spcPts val="0"/>
              </a:spcBef>
              <a:spcAft>
                <a:spcPts val="0"/>
              </a:spcAft>
            </a:pPr>
            <a:r>
              <a:rPr lang="en-GB" sz="1600" dirty="0">
                <a:latin typeface="Comic Sans MS" panose="030F0702030302020204" pitchFamily="66" charset="0"/>
              </a:rPr>
              <a:t>enquiries@hudsonprimary.co.uk</a:t>
            </a:r>
          </a:p>
          <a:p>
            <a:pPr marL="0" marR="0" indent="0" algn="ctr">
              <a:lnSpc>
                <a:spcPct val="119000"/>
              </a:lnSpc>
              <a:spcBef>
                <a:spcPts val="0"/>
              </a:spcBef>
              <a:spcAft>
                <a:spcPts val="0"/>
              </a:spcAft>
            </a:pPr>
            <a:r>
              <a:rPr lang="en-GB" sz="1600" dirty="0">
                <a:latin typeface="Comic Sans MS" panose="030F0702030302020204" pitchFamily="66" charset="0"/>
              </a:rPr>
              <a:t> </a:t>
            </a:r>
          </a:p>
          <a:p>
            <a:pPr marL="0" marR="0" indent="0" algn="ctr">
              <a:lnSpc>
                <a:spcPct val="119000"/>
              </a:lnSpc>
              <a:spcBef>
                <a:spcPts val="0"/>
              </a:spcBef>
              <a:spcAft>
                <a:spcPts val="0"/>
              </a:spcAft>
            </a:pPr>
            <a:r>
              <a:rPr lang="en-GB" sz="1600" dirty="0">
                <a:latin typeface="Comic Sans MS" panose="030F0702030302020204" pitchFamily="66" charset="0"/>
              </a:rPr>
              <a:t>Or by telephone on the following number:                  </a:t>
            </a:r>
          </a:p>
          <a:p>
            <a:pPr marL="0" marR="0" indent="0" algn="ctr">
              <a:lnSpc>
                <a:spcPct val="119000"/>
              </a:lnSpc>
              <a:spcBef>
                <a:spcPts val="0"/>
              </a:spcBef>
              <a:spcAft>
                <a:spcPts val="0"/>
              </a:spcAft>
            </a:pPr>
            <a:r>
              <a:rPr lang="en-GB" sz="1600" dirty="0">
                <a:latin typeface="Comic Sans MS" panose="030F0702030302020204" pitchFamily="66" charset="0"/>
              </a:rPr>
              <a:t>0151 526 1568</a:t>
            </a:r>
          </a:p>
          <a:p>
            <a:pPr marL="0" marR="0" indent="0" algn="l">
              <a:lnSpc>
                <a:spcPct val="119000"/>
              </a:lnSpc>
              <a:spcBef>
                <a:spcPts val="0"/>
              </a:spcBef>
              <a:spcAft>
                <a:spcPts val="600"/>
              </a:spcAft>
            </a:pPr>
            <a:r>
              <a:rPr lang="en-GB" sz="1800" kern="1400" dirty="0">
                <a:ln>
                  <a:noFill/>
                </a:ln>
                <a:solidFill>
                  <a:srgbClr val="000000"/>
                </a:solidFill>
                <a:effectLst/>
                <a:latin typeface="Calibri" panose="020F0502020204030204" pitchFamily="34" charset="0"/>
              </a:rPr>
              <a:t> </a:t>
            </a:r>
          </a:p>
        </p:txBody>
      </p:sp>
      <p:pic>
        <p:nvPicPr>
          <p:cNvPr id="6" name="Picture 5"/>
          <p:cNvPicPr>
            <a:picLocks noChangeAspect="1"/>
          </p:cNvPicPr>
          <p:nvPr/>
        </p:nvPicPr>
        <p:blipFill rotWithShape="1">
          <a:blip r:embed="rId4" cstate="print">
            <a:extLst>
              <a:ext uri="{28A0092B-C50C-407E-A947-70E740481C1C}">
                <a14:useLocalDpi xmlns:a14="http://schemas.microsoft.com/office/drawing/2010/main" val="0"/>
              </a:ext>
            </a:extLst>
          </a:blip>
          <a:srcRect l="21671" t="14373" r="21671" b="41093"/>
          <a:stretch/>
        </p:blipFill>
        <p:spPr>
          <a:xfrm>
            <a:off x="7167985" y="52420"/>
            <a:ext cx="1924084" cy="2137870"/>
          </a:xfrm>
          <a:prstGeom prst="rect">
            <a:avLst/>
          </a:prstGeom>
          <a:ln>
            <a:noFill/>
          </a:ln>
          <a:effectLst>
            <a:softEdge rad="112500"/>
          </a:effectLst>
        </p:spPr>
      </p:pic>
      <p:sp>
        <p:nvSpPr>
          <p:cNvPr id="8" name="Rectangle 7">
            <a:extLst>
              <a:ext uri="{FF2B5EF4-FFF2-40B4-BE49-F238E27FC236}">
                <a16:creationId xmlns:a16="http://schemas.microsoft.com/office/drawing/2014/main" id="{590EE801-BB48-4ACE-A517-A1D923F29405}"/>
              </a:ext>
            </a:extLst>
          </p:cNvPr>
          <p:cNvSpPr/>
          <p:nvPr/>
        </p:nvSpPr>
        <p:spPr>
          <a:xfrm>
            <a:off x="448964" y="5357270"/>
            <a:ext cx="7787955" cy="830997"/>
          </a:xfrm>
          <a:prstGeom prst="rect">
            <a:avLst/>
          </a:prstGeom>
        </p:spPr>
        <p:txBody>
          <a:bodyPr wrap="square">
            <a:spAutoFit/>
          </a:bodyPr>
          <a:lstStyle/>
          <a:p>
            <a:pPr algn="ctr"/>
            <a:r>
              <a:rPr lang="en-GB" sz="1600" dirty="0">
                <a:latin typeface="Comic Sans MS" panose="030F0702030302020204" pitchFamily="66" charset="0"/>
              </a:rPr>
              <a:t>Hudson Primary School is a cashless school and all charges and payment go via </a:t>
            </a:r>
            <a:r>
              <a:rPr lang="en-GB" sz="1600" dirty="0" err="1">
                <a:latin typeface="Comic Sans MS" panose="030F0702030302020204" pitchFamily="66" charset="0"/>
              </a:rPr>
              <a:t>parentpay</a:t>
            </a:r>
            <a:r>
              <a:rPr lang="en-GB" sz="1600" dirty="0">
                <a:latin typeface="Comic Sans MS" panose="030F0702030302020204" pitchFamily="66" charset="0"/>
              </a:rPr>
              <a:t>. Our families new to Hudson Primary School will be given a login in September.</a:t>
            </a:r>
          </a:p>
        </p:txBody>
      </p:sp>
    </p:spTree>
    <p:extLst>
      <p:ext uri="{BB962C8B-B14F-4D97-AF65-F5344CB8AC3E}">
        <p14:creationId xmlns:p14="http://schemas.microsoft.com/office/powerpoint/2010/main" val="354772349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3"/>
          <a:stretch>
            <a:fillRect/>
          </a:stretch>
        </p:blipFill>
        <p:spPr>
          <a:xfrm>
            <a:off x="2586835" y="1291130"/>
            <a:ext cx="3883070" cy="2595985"/>
          </a:xfrm>
          <a:prstGeom prst="rect">
            <a:avLst/>
          </a:prstGeom>
        </p:spPr>
      </p:pic>
      <p:pic>
        <p:nvPicPr>
          <p:cNvPr id="5" name="Picture 4"/>
          <p:cNvPicPr>
            <a:picLocks noChangeAspect="1"/>
          </p:cNvPicPr>
          <p:nvPr/>
        </p:nvPicPr>
        <p:blipFill rotWithShape="1">
          <a:blip r:embed="rId4" cstate="print">
            <a:extLst>
              <a:ext uri="{28A0092B-C50C-407E-A947-70E740481C1C}">
                <a14:useLocalDpi xmlns:a14="http://schemas.microsoft.com/office/drawing/2010/main" val="0"/>
              </a:ext>
            </a:extLst>
          </a:blip>
          <a:srcRect l="21671" t="14373" r="21671" b="41093"/>
          <a:stretch/>
        </p:blipFill>
        <p:spPr>
          <a:xfrm>
            <a:off x="3609958" y="2665475"/>
            <a:ext cx="1924084" cy="2137870"/>
          </a:xfrm>
          <a:prstGeom prst="roundRect">
            <a:avLst/>
          </a:prstGeom>
          <a:ln>
            <a:noFill/>
          </a:ln>
          <a:effectLst>
            <a:softEdge rad="112500"/>
          </a:effectLst>
        </p:spPr>
      </p:pic>
    </p:spTree>
    <p:extLst>
      <p:ext uri="{BB962C8B-B14F-4D97-AF65-F5344CB8AC3E}">
        <p14:creationId xmlns:p14="http://schemas.microsoft.com/office/powerpoint/2010/main" val="2404514576"/>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12147</TotalTime>
  <Words>684</Words>
  <Application>Microsoft Office PowerPoint</Application>
  <PresentationFormat>On-screen Show (4:3)</PresentationFormat>
  <Paragraphs>144</Paragraphs>
  <Slides>18</Slides>
  <Notes>11</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18</vt:i4>
      </vt:variant>
    </vt:vector>
  </HeadingPairs>
  <TitlesOfParts>
    <vt:vector size="27" baseType="lpstr">
      <vt:lpstr>Arial</vt:lpstr>
      <vt:lpstr>Calibri</vt:lpstr>
      <vt:lpstr>Comic Sans MS</vt:lpstr>
      <vt:lpstr>Sassoon Penpals</vt:lpstr>
      <vt:lpstr>Times New Roman</vt:lpstr>
      <vt:lpstr>Trebuchet MS</vt:lpstr>
      <vt:lpstr>Wingdings</vt:lpstr>
      <vt:lpstr>Wingdings 3</vt:lpstr>
      <vt:lpstr>Facet</vt:lpstr>
      <vt:lpstr>Welcome to  the New School Year  Holly Nurture Class of 2025-2026</vt:lpstr>
      <vt:lpstr>Our Holly Class Team</vt:lpstr>
      <vt:lpstr>Speech and Language   Suzanne        Laura </vt:lpstr>
      <vt:lpstr>Our Classroom </vt:lpstr>
      <vt:lpstr>Hudson Primary School Holly Class Timetable 2025-2026  </vt:lpstr>
      <vt:lpstr>Arch Way </vt:lpstr>
      <vt:lpstr>Bucket Therapy </vt:lpstr>
      <vt:lpstr>PowerPoint Presentation</vt:lpstr>
      <vt:lpstr>PowerPoint Presentation</vt:lpstr>
      <vt:lpstr>PowerPoint Presentation</vt:lpstr>
      <vt:lpstr>Uniform</vt:lpstr>
      <vt:lpstr>Useful Information</vt:lpstr>
      <vt:lpstr>Useful Information</vt:lpstr>
      <vt:lpstr>Home Learning</vt:lpstr>
      <vt:lpstr>Teams! </vt:lpstr>
      <vt:lpstr>Rewards</vt:lpstr>
      <vt:lpstr>Communicating with families</vt:lpstr>
      <vt:lpstr>PowerPoint Presentation</vt:lpstr>
    </vt:vector>
  </TitlesOfParts>
  <Company>Microsoft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Julian</dc:creator>
  <cp:lastModifiedBy>Niki Craddock</cp:lastModifiedBy>
  <cp:revision>319</cp:revision>
  <cp:lastPrinted>2022-07-14T11:05:08Z</cp:lastPrinted>
  <dcterms:created xsi:type="dcterms:W3CDTF">2013-08-21T19:17:07Z</dcterms:created>
  <dcterms:modified xsi:type="dcterms:W3CDTF">2025-07-18T07:03:19Z</dcterms:modified>
</cp:coreProperties>
</file>