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12"/>
  </p:notesMasterIdLst>
  <p:sldIdLst>
    <p:sldId id="256" r:id="rId2"/>
    <p:sldId id="289" r:id="rId3"/>
    <p:sldId id="263" r:id="rId4"/>
    <p:sldId id="282" r:id="rId5"/>
    <p:sldId id="310" r:id="rId6"/>
    <p:sldId id="311" r:id="rId7"/>
    <p:sldId id="307" r:id="rId8"/>
    <p:sldId id="312" r:id="rId9"/>
    <p:sldId id="315" r:id="rId10"/>
    <p:sldId id="313" r:id="rId11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E1D"/>
    <a:srgbClr val="6CA800"/>
    <a:srgbClr val="2597FF"/>
    <a:srgbClr val="D68B1C"/>
    <a:srgbClr val="609600"/>
    <a:srgbClr val="EE7D00"/>
    <a:srgbClr val="253600"/>
    <a:srgbClr val="552579"/>
    <a:srgbClr val="D09622"/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56" autoAdjust="0"/>
    <p:restoredTop sz="94660"/>
  </p:normalViewPr>
  <p:slideViewPr>
    <p:cSldViewPr>
      <p:cViewPr varScale="1">
        <p:scale>
          <a:sx n="62" d="100"/>
          <a:sy n="62" d="100"/>
        </p:scale>
        <p:origin x="1412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152705" cy="1527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348268-F290-49B8-B916-7662B25C29E7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B42751-1992-40CF-A975-5C3129189E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5666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8B42751-1992-40CF-A975-5C3129189EC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10799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8B42751-1992-40CF-A975-5C3129189ECC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64259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B42751-1992-40CF-A975-5C3129189ECC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285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8B42751-1992-40CF-A975-5C3129189ECC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66868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1137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55561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8859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9742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3941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12381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27942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23404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99902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2618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284235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87467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677134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48252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27813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5038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90397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4375" y="5257567"/>
            <a:ext cx="8246070" cy="1374345"/>
          </a:xfrm>
        </p:spPr>
        <p:txBody>
          <a:bodyPr>
            <a:noAutofit/>
          </a:bodyPr>
          <a:lstStyle/>
          <a:p>
            <a:r>
              <a:rPr lang="en-US" sz="4800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mic Sans MS" panose="030F0702030302020204" pitchFamily="66" charset="0"/>
              </a:rPr>
              <a:t>Welcome to </a:t>
            </a:r>
            <a:br>
              <a:rPr lang="en-US" sz="4800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en-US" sz="4800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mic Sans MS" panose="030F0702030302020204" pitchFamily="66" charset="0"/>
              </a:rPr>
              <a:t>the New School Year</a:t>
            </a:r>
            <a:br>
              <a:rPr lang="en-US" sz="4800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Sassoon Penpals" panose="02000400000000000000" pitchFamily="50" charset="0"/>
              </a:rPr>
            </a:br>
            <a:br>
              <a:rPr lang="en-US" sz="4800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Sassoon Penpals" panose="02000400000000000000" pitchFamily="50" charset="0"/>
              </a:rPr>
            </a:br>
            <a:r>
              <a:rPr lang="en-US" sz="4800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mic Sans MS" panose="030F0702030302020204" pitchFamily="66" charset="0"/>
              </a:rPr>
              <a:t>Holly Class</a:t>
            </a:r>
            <a:br>
              <a:rPr lang="en-US" sz="4800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mic Sans MS" panose="030F0702030302020204" pitchFamily="66" charset="0"/>
              </a:rPr>
            </a:br>
            <a:br>
              <a:rPr lang="en-US" sz="4800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en-US" sz="4800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mic Sans MS" panose="030F0702030302020204" pitchFamily="66" charset="0"/>
              </a:rPr>
              <a:t> Nurture Class of 2023-24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6451139"/>
            <a:ext cx="397033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Everyone Experiences Excellence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71" t="14373" r="21671" b="41093"/>
          <a:stretch/>
        </p:blipFill>
        <p:spPr>
          <a:xfrm>
            <a:off x="6862575" y="69490"/>
            <a:ext cx="1924084" cy="21378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826D8FF-4F8C-49A2-BB7D-8A7A487F245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46073"/>
            <a:ext cx="9144000" cy="7350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5073" y="104893"/>
            <a:ext cx="4733854" cy="745588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Our Holly Class Team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AF74EDD6-C903-4C55-9324-D1D8E122B6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3555" y="1551649"/>
            <a:ext cx="2595985" cy="745588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r>
              <a:rPr lang="en-GB" sz="4000" b="1" dirty="0">
                <a:solidFill>
                  <a:schemeClr val="tx1"/>
                </a:solidFill>
                <a:latin typeface="Comic Sans MS" panose="030F0702030302020204" pitchFamily="66" charset="0"/>
              </a:rPr>
              <a:t>Mrs Spafford </a:t>
            </a:r>
          </a:p>
          <a:p>
            <a:pPr marL="0" indent="0" algn="ctr">
              <a:buNone/>
            </a:pPr>
            <a:r>
              <a:rPr lang="en-GB" sz="2900" dirty="0">
                <a:solidFill>
                  <a:schemeClr val="tx1"/>
                </a:solidFill>
                <a:latin typeface="Comic Sans MS" panose="030F0702030302020204" pitchFamily="66" charset="0"/>
              </a:rPr>
              <a:t> Class Teacher </a:t>
            </a:r>
          </a:p>
          <a:p>
            <a:pPr marL="0" indent="0" algn="ctr">
              <a:buNone/>
            </a:pP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US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US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US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US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D3C40FA-4C26-4F4C-B4A7-B29C3BB8C842}"/>
              </a:ext>
            </a:extLst>
          </p:cNvPr>
          <p:cNvSpPr/>
          <p:nvPr/>
        </p:nvSpPr>
        <p:spPr>
          <a:xfrm>
            <a:off x="3159766" y="1431730"/>
            <a:ext cx="2366353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dirty="0">
                <a:latin typeface="Comic Sans MS" panose="030F0702030302020204" pitchFamily="66" charset="0"/>
              </a:rPr>
              <a:t>Mrs Williams</a:t>
            </a:r>
          </a:p>
          <a:p>
            <a:pPr algn="ctr"/>
            <a:r>
              <a:rPr lang="en-US" dirty="0">
                <a:latin typeface="Comic Sans MS" panose="030F0702030302020204" pitchFamily="66" charset="0"/>
              </a:rPr>
              <a:t>Teaching Assistant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D3C40FA-4C26-4F4C-B4A7-B29C3BB8C842}"/>
              </a:ext>
            </a:extLst>
          </p:cNvPr>
          <p:cNvSpPr/>
          <p:nvPr/>
        </p:nvSpPr>
        <p:spPr>
          <a:xfrm>
            <a:off x="5946345" y="1443834"/>
            <a:ext cx="3054100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latin typeface="Comic Sans MS" panose="030F0702030302020204" pitchFamily="66" charset="0"/>
              </a:rPr>
              <a:t>Mrs McGrail</a:t>
            </a:r>
          </a:p>
          <a:p>
            <a:pPr algn="ctr"/>
            <a:r>
              <a:rPr lang="en-US" dirty="0">
                <a:latin typeface="Comic Sans MS" panose="030F0702030302020204" pitchFamily="66" charset="0"/>
              </a:rPr>
              <a:t>Teaching Assistant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2884EB-ADC0-4D22-8092-F51F8D2B02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99678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C0AFFA7-0E1A-45F8-B847-7B587F3195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97940" y="1741411"/>
            <a:ext cx="1001110" cy="139343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721B267-A257-4711-B0CC-7EC4E2608C1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26119" y="4455370"/>
            <a:ext cx="1076325" cy="15621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78693E3-43FF-4CCE-A412-8B9C801C385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22141" y="4485527"/>
            <a:ext cx="952500" cy="141922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A9F6835-0700-4DA7-8706-13562B8E8D8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86150" y="4456952"/>
            <a:ext cx="1085850" cy="144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0014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71" t="14373" r="21671" b="41093"/>
          <a:stretch/>
        </p:blipFill>
        <p:spPr>
          <a:xfrm>
            <a:off x="8334978" y="5948632"/>
            <a:ext cx="687173" cy="7635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202DEAE4-7CE8-4376-A8B3-59FB0A0306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BFC46B7-DC50-41EE-BD45-0E9FA67898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37BE3FE-A60C-4CDF-A280-225A0BF206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59" y="0"/>
            <a:ext cx="9109881" cy="6858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09DD380-3E17-4E64-B8C4-786E9519028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3280" t="14373" r="21609" b="11404"/>
          <a:stretch/>
        </p:blipFill>
        <p:spPr>
          <a:xfrm>
            <a:off x="4685831" y="1455144"/>
            <a:ext cx="2864021" cy="216971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ECD9F97-C1EE-4A67-BA85-648C6BAC8BBB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4970" t="14373" r="33299" b="11404"/>
          <a:stretch/>
        </p:blipFill>
        <p:spPr>
          <a:xfrm>
            <a:off x="5433378" y="4325118"/>
            <a:ext cx="1523934" cy="2005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79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804" y="214855"/>
            <a:ext cx="8390846" cy="387727"/>
          </a:xfrm>
        </p:spPr>
        <p:txBody>
          <a:bodyPr>
            <a:normAutofit fontScale="90000"/>
          </a:bodyPr>
          <a:lstStyle/>
          <a:p>
            <a:pPr algn="ctr"/>
            <a:r>
              <a:rPr lang="en-GB" altLang="en-US" sz="2700" dirty="0">
                <a:solidFill>
                  <a:srgbClr val="00206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Hudson Primary School</a:t>
            </a:r>
            <a:br>
              <a:rPr lang="en-GB" altLang="en-US" sz="2700" dirty="0">
                <a:solidFill>
                  <a:srgbClr val="00206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altLang="en-US" sz="2700" dirty="0">
                <a:solidFill>
                  <a:srgbClr val="00206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Holly Class Timetable 2023 </a:t>
            </a:r>
            <a:r>
              <a:rPr lang="en-GB" altLang="en-US" sz="27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</a:t>
            </a:r>
            <a:r>
              <a:rPr lang="en-GB" altLang="en-US" sz="2700" dirty="0">
                <a:solidFill>
                  <a:srgbClr val="00206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2024</a:t>
            </a:r>
            <a:br>
              <a:rPr lang="en-GB" altLang="en-US" sz="1600" dirty="0">
                <a:solidFill>
                  <a:schemeClr val="tx1"/>
                </a:solidFill>
              </a:rPr>
            </a:br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63BD1C1-D718-465E-9D38-1F59DBA5611B}"/>
              </a:ext>
            </a:extLst>
          </p:cNvPr>
          <p:cNvSpPr/>
          <p:nvPr/>
        </p:nvSpPr>
        <p:spPr>
          <a:xfrm>
            <a:off x="4479636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FB05A1-93AB-4D67-BD6F-6A0D2EA007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0018"/>
            <a:ext cx="9144000" cy="679796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C91ABD4-0B5A-48DB-85A2-30D7C90F2B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12342" y="2512770"/>
            <a:ext cx="3119168" cy="2149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77393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4415DE-619C-411D-BD4A-0DF67E67F9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E11702-B4FD-41B8-95DA-FF07C63F39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9AB8E46-6651-43C7-9214-70E94825BB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5692" y="69490"/>
            <a:ext cx="9319691" cy="6566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87350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C00405-7D03-43BC-B8F8-9AADC8EE2D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A71EAB-317C-47BC-A02B-F9EE9DA1D2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08D1718-B606-417C-B811-B482C2EAD0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72675" y="609600"/>
            <a:ext cx="10291432" cy="5749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9744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EF0FE1-78F5-4236-9BD3-299CB45300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latin typeface="Comic Sans MS" panose="030F0702030302020204" pitchFamily="66" charset="0"/>
              </a:rPr>
              <a:t>Arch Way 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F3950C-6030-42B5-8079-BDC373B445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3237" y="0"/>
            <a:ext cx="9378624" cy="6858000"/>
          </a:xfrm>
          <a:prstGeom prst="rect">
            <a:avLst/>
          </a:prstGeom>
        </p:spPr>
      </p:pic>
      <p:pic>
        <p:nvPicPr>
          <p:cNvPr id="2050" name="image19.jpg">
            <a:extLst>
              <a:ext uri="{FF2B5EF4-FFF2-40B4-BE49-F238E27FC236}">
                <a16:creationId xmlns:a16="http://schemas.microsoft.com/office/drawing/2014/main" id="{3211F5DC-1702-48DD-B481-DC040227C5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7531" y="476757"/>
            <a:ext cx="2883011" cy="3844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20483E7-9223-4635-B647-9BEA1659A2C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7531" y="3418767"/>
            <a:ext cx="5890180" cy="343923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02EC606-4C3E-4C51-9372-515DB860A73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5900" y="1030236"/>
            <a:ext cx="2563936" cy="2250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3662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CC901B-06A9-4701-85F8-1669512242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07EDF6-2E21-4205-8C30-18B16CE546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C9838D2-5AC1-40B7-99DC-C853A6E1C7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6" y="776632"/>
            <a:ext cx="9134367" cy="5201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3833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9ED504-8F83-472D-A404-801DA1E95A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0A087F-277A-4E0F-B4A2-C263E2477F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95CAA8E-BC3B-4750-9859-8EC3CA1C49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222" y="173420"/>
            <a:ext cx="9106404" cy="6074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3550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92C35C-7097-4D82-BB2F-C4795299BF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1CA40B-321F-481C-A75E-B72DD27A78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786306B-EAEE-47C2-AA2F-59A35D70B1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555" y="816637"/>
            <a:ext cx="8978759" cy="4910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914236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12123</TotalTime>
  <Words>55</Words>
  <Application>Microsoft Office PowerPoint</Application>
  <PresentationFormat>On-screen Show (4:3)</PresentationFormat>
  <Paragraphs>22</Paragraphs>
  <Slides>10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Arial</vt:lpstr>
      <vt:lpstr>Calibri</vt:lpstr>
      <vt:lpstr>Comic Sans MS</vt:lpstr>
      <vt:lpstr>Sassoon Penpals</vt:lpstr>
      <vt:lpstr>Times New Roman</vt:lpstr>
      <vt:lpstr>Trebuchet MS</vt:lpstr>
      <vt:lpstr>Wingdings 3</vt:lpstr>
      <vt:lpstr>Facet</vt:lpstr>
      <vt:lpstr>Welcome to  the New School Year  Holly Class   Nurture Class of 2023-24</vt:lpstr>
      <vt:lpstr>Our Holly Class Team</vt:lpstr>
      <vt:lpstr>PowerPoint Presentation</vt:lpstr>
      <vt:lpstr>Hudson Primary School Holly Class Timetable 2023 – 2024 </vt:lpstr>
      <vt:lpstr>PowerPoint Presentation</vt:lpstr>
      <vt:lpstr>PowerPoint Presentation</vt:lpstr>
      <vt:lpstr>Arch Way 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Julian</dc:creator>
  <cp:lastModifiedBy>Nikki Spafford</cp:lastModifiedBy>
  <cp:revision>316</cp:revision>
  <cp:lastPrinted>2022-07-14T11:05:08Z</cp:lastPrinted>
  <dcterms:created xsi:type="dcterms:W3CDTF">2013-08-21T19:17:07Z</dcterms:created>
  <dcterms:modified xsi:type="dcterms:W3CDTF">2026-10-12T12:49:04Z</dcterms:modified>
</cp:coreProperties>
</file>